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damant harder than flint have I made thy forehead: fear them not, neither be dismayed at their looks, though they be a rebellious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all my words that I shalt speak unto thee receive in thine heart, and hear with thine 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, get thee to them of the captivity, unto the children of thy people, and speak unto them, and tell them, Thus saith the Lord GOD; whether they will hear, or whether they will forb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ifted me up, and I heard behind me the voice of a great rushing, saying, Blessed be the glory of the LORD from his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eard the noise of the wings of the living creatures as they touched one another, and the noise of the wheels beside them, even the noise of a great rus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pirit lifted me up, and took me away: and I went in bitterness, in the heat of my spirit, and the hand of the LORD was strong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to them of the captivity at Tel-abib, that dwelt by the river Chebar, and to where they dwelt; and I sat there astonied among them seven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e end of seven days, that the word of the LORD came unto m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made thee a watchman unto the house of Israel: therefore hear the word at my mouth, and give them warning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 unto the wicked, Thou shalt surely die; and thou givest him not warning, nor speakest to warn the wicked from his wicked way, to save his life; the same wicked man shall die in his iniquity; but his blood wilt I require at thine h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eat that thou findest; eat this roll, and go, speak unto the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ou warn the wicked, and he turn not from his wickedness, nor from his wicked way, he shall die in his iniquity; but thou hast delivered th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when a righteous man doth turn from his righteousness, and commit iniquity, and I lay a stumblingblock before him, he shall die: because thou hast not given him warning, he shall die in his sin, and his righteous deeds which he hath done shall not be remembered; but his blood will I require at thine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f thou warn the righteous man, that the righteous sin not, and he doth not sin, he shall surely live, because he took warning; and thou hast delivered th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nd of the LORD was there upon me; and he said unto me, Arise, go forth into the plain, and I will there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rose, and went forth into the plain: and, behold, the glory of the LORD stood there, as the glory which I saw by the river Chebar: and I fell on my f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entered into me, and set me upon my feet; and he spake with me, and said unto me, Go, shut thyself within thin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behold, they shall lay bands upon thee, and shall bind thee with them, and thou shalt not go out among the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tongue cleave to the roof of thy mouth, that thou shalt be dumb, and shalt not be to them a reprover: for they are a rebellious ho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peak with thee, I will open thy mouth, and thou shalt say unto them, Thus saith the Lord GOD: He that heareth, let him hear; and he that forbeareth, let him forbear: for they are a rebellious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opened my mouth, and he caused me to eat the ro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use thy belly to eat, and fill thy bowels with this roll that I give thee. Then did I eat it; and it was in my mouth as honey for sweet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go, get thee unto the house of Israel, and speak with my words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sent to a people of a strange speech and of an hard language, but to the house of Isra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many peoples of a strange speech and of an hard language, whose words thou canst not understand. Surely, if I sent thee to them, they would hearken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se of Israel will not hearken unto thee; for they will not hearken unto me: for all the house of Israel are of an hard forehead and of a stiff hea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made thy face hard against their faces, and thy forehead hard against their fore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2026-06-24T16:25:59Z</dcterms:created>
  <dcterms:modified xsi:type="dcterms:W3CDTF">2026-06-24T16:25:59Z</dcterms:modified>
  <dc:title>Bible.com.au: EZEKIEL 3:1-27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