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17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and of Egypt shall be a desolation and a waste; and they shall know that I am the LORD: because he hath said, The river is mine, and I have mad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ehold, I am against thee, and against thy rivers, and will make the land of Egypt an utter waste and desolation, from the tower of Seveneh even unto the border of Ethiop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foot of man shall pass through it, nor foot of beast shall pass through it, neither shall it be inhabited forty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e land of Egypt a desolation in the midst of the countries that are desolate, and her cities among the cities that are laid waste shall be a desolation forty years: and I will scatter the Egyptians among the nations, and will disperse them through the count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us saith the Lord GOD: At the end of forty years will I gather the Egyptians from the peoples whither they were scatt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ring again the captivity of Egypt, and will cause them to return into the land of Pathros, into the land of their birth; and they shall be there a bas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shall be the basest of the kingdoms; neither shall it any more lift itself up above the nations: and I will diminish them, that they shall no more rule over th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no more the confidence of the house of Israel, bringing iniquity to remembrance, when they turn to look after them: and they shall know that I am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in the seven and twentieth year, in the first month, in the first day of the month,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Nebuchadrezzar king of Babylon caused his army to serve a great service against Tyre: every head was made bald, and every shoulder was peeled: yet had he no wages, nor his army, from Tyre, for the service that he had served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year, in the tenth month, in the twelfth day of the month,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GOD: Behold, I will give the land of Egypt unto Nebuchadrezzar king of Babylon; and he shall carry off her multitude, and take her spoil, and take her prey; and it shall be the wages for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given him the land of Egypt as his recompence for which he served, because they wrought for me, saith the Lord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will I cause an horn to bud forth unto the house of Israel, and I will give thee the opening of the mouth in the midst of them; and they shall know that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Pharaoh king of Egypt, and prophesy against him, and against all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and say, Thus saith the Lord GOD: Behold, I am against thee, Pharaoh king of Egypt, the great dragon that lieth in the midst of his rivers, which hath said, My river is mine own, and I have made it for my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put hooks in thy jaws, and I will cause the fish of thy rivers to stick unto thy scales; and I will bring thee up out of the midst of thy rivers, with all the fish of thy rivers which stick unto thy sca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eave thee thrown into the wilderness, thee and all the fish of thy rivers: thou shalt fall upon the open field; thou shalt not be brought together, nor gathered: I have given thee for meat to the beasts of the earth and to the fowls of the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inhabitants of Egypt shall know that I am the LORD, because they have been a staff of reed 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took hold of thee by thy hand, thou didst break, and didst rend all their shoulders: and when they leaned upon thee, thou brakest, and madest all their loins to be at a st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hold, I will bring a sword upon thee, and will cut off from thee man and beast.]]></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2026-06-16T09:13:12Z</dcterms:created>
  <dcterms:modified xsi:type="dcterms:W3CDTF">2026-06-16T09:13:12Z</dcterms:modified>
  <dc:title>Bible.com.au: EZEKIEL 29:1-21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