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23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t thou yet say before him that slayeth thee, I am God? but thou art man, and not God, in the hand of him that wound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die the deaths of the uncircumcised by the hand of strangers: for I have spoken it, saith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n of man, take up a lamentation for the king of Tyre, and say unto him, Thus saith the Lord GOD: Thou sealest up the sum, full of wisdom, and perfect in beau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wast in Eden the garden of God; every precious stone was thy covering, the sardius, the topaz, and the diamond, the beryl, the onyx, and the jasper, the sapphire, the emerald, and the carbuncle, and gold: the workmanship of thy tabrets and of thy pipes was in thee; in the day that thou wast created they were prepa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wast the anointed cherub that covereth: and I set thee, so that thou wast upon the holy mountain of God; thou hast walked up and down in the midst of the stones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wast perfect in thy ways from the day that thou wast created, till unrighteousness was found in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the multitude of they traffic they filled the midst of thee with violence, and thou hast sinned: therefore, have I cast thee as profane out of the mountain of God; and I have destroyed thee, O covering cherub, from the midst of the stones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ne heart was lifted up because of thy beauty, thou hast corrupted thy wisdom by reason of thy brightness: I have cast thee to the ground, I have laid thee before kings, that they may behol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the multitude of thine iniquities, in the unrighteousness of thy traffic, thou hast profaned thy sanctuaries; therefore have I brought forth a fire from the midst of thee, it hath devoured thee, and I have turned thee to ashes upon the earth in the sight of all them that behold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y that know thee among the peoples shall be astonished at thee: thou art become a terror, and thou shalt never be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n of man, set thy face toward Zidon, and prophesy against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y, Thus saith the Lord GOD: Behold, I am against thee, O Zidon; and I will be glorified in the midst of thee: and they shall know that I am the LORD, when I shall have executed judgments in her, and shall be sanctified in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 will send into her pestilence and blood in her streets; and the wounded shall fall in the midst of her, with the sword upon her on every side; and they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shall be no more a pricking brier unto the house of Israel, nor a grieving thorn of any that are round about them, that did despite unto them; and they shall know that I am the Lor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GOD: When I shall have gathered the house of Israel from the peoples among whom they are scattered, and shall be sanctified in them in the sight of the nations, then shall they dwell in their own land which I gave my servant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dwell securely therein; yea, they shall build houses, and plant vineyards, and shall dwell securely; when I have executed judgments upon all those that do them despite round about them; and they shall know that I am the LORD thei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ay unto the prince of Tyre, Thus saith the Lord GOD: Because thine heart is lifted up, and thou hast said, I am a god, I sit in the seat of God, in the midst of the seas; yet thou art man, and not God, though thou didst set thine heart as the heart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ou art wiser than Daniel; there is no secret that they can hide from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thy wisdom and by thine understanding thou hast gotten thee riches, and hast gotten gold and silver into thy treasu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thy great wisdom and by thy traffic hast thou increased thy riches, and thine heart is lifted up because of thy ric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us saith the Lord GOD: Because thou hast set thine heart as the heart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behold, I will bring strangers upon thee, the terrible of the nations: and they shall draw their swords against the beauty of thy wisdom, and they shall defile thy bright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bring thee down to the pit; and thou shalt die the deaths of them that are slain, in the heart of the sea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2026-06-22T08:14:03Z</dcterms:created>
  <dcterms:modified xsi:type="dcterms:W3CDTF">2026-06-22T08:14:03Z</dcterms:modified>
  <dc:title>Bible.com.au: EZEKIEL 28:1-26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