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63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ncients of Gebal and the wise men thereof were in thee thy calkers: all the ships of the sea with their mariners were in thee to occupy thy merchandi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ersia and Lud and Put were in thine army, thy men of war: they hanged the shield and helmet in thee; they set forth thy comeli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n of Arvad with thine army were upon thy walls round about, and the Gammadim were in thy towers: they hanged their shields upon thy walls round about; they have perfected thy beau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rshish was thy merchant by reason of the multitude of all kinds of riches; with silver, iron, tin, and lead, they traded for thy wa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avan, Tubal, and Meshech, they were thy traffickers: they traded the persons of men and vessels of brass for thy merchand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of the house of Togarmah traded for thy wares with horses and war-horses and mu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of Dedan were thy traffickers: many isles were the mart of thine hand: they brought thee in exchange horns of ivory and ebo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yria was thy merchant by reason of the multitude of thy handyworks: they traded for thy wares with emeralds, purple, and broidered work, and fine linen, and coral, and rub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dah, and the land of Israel, they were thy traffickers: they traded for thy merchandise wheat of Minnith, and pannag, and honey, and oil, and bal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mascus was thy merchant for the multitude of thy handyworks, by reason of the multitude of all kinds of riches; with the wine of Helbon, and white woo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Vedan and Javan traded with yarn for thy wares: bright iron, cassia, and calamus, were among thy merchand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dan was thy trafficker in precious cloths for rid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rabia, and all the princes of Kedar, they were the merchants of thy hand; in lambs, and rams, and goats, in these were they thy merch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raffickers of Sheba and Raamah, they were thy traffickers: they traded for thy wares with chief of all spices, and with all precious stones, and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aran and Canneh and Eden, the traffickers of Sheba, Asshur and Chilmad were they traffick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y traffickers in choice wares, in wrappings of blue and broidered work, and in chests of rich apparel, bound with cords and made of cedar, among thy merchandi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hips of Tarshish were thy caravans for thy merchandise: and thou wast replenished, and made very glorious in the heart of the se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y rowers have brought thee into great waters: the east wind hath broken thee in the heart of the se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y riches, and thy wares, thy merchandise, thy mariners, and thy pilots, thy calkers, and the occupiers of thy merchandise, and all thy men of war, that are in thee, with all thy company which is in the midst of thee, shall fall into the heart of the seas in the day of thy ru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e sound of the cry of thy pilots the suburbs shall sh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on of man, take up a lamentation for Ty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at handle the oar, the mariners, and all the pilots of the sea, shall come down from their ships, they shall stand upon the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hall cause their voice to be heard over thee, and shall cry bitterly, and shall cast up dust upon their heads, they shall wallow themselves in the as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hall make themselves bald for thee, and gird them with sackcloth, and they shall weep for thee in bitterness of soul with bitter mourn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their wailing they shall take up a lamentation for thee, and lament over thee, saying, Who is there like Tyre, like her that is brought to silence in the midst of the se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y wares went forth out of the seas, thou filledst many peoples; thou didst enrich the kings of the earth with the multitude of thy riches and of thy merchandi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the time that thou wast broken by the seas in the depths of the waters, thy merchandise and all thy company did fall in the midst of the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inhabitants of the isles are astonished at thee, and their kings are horribly afraid, they are troubled in their countenan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merchants among the peoples hiss at thee; thou art become a terror, and thou shalt never be any mo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unto Tyre, O thou that dwellest at the entry of the sea, which art the merchant of the peoples unto many isles, thus saith the Lord GOD: Thou, O Tyre, hast said, I am perfect in beau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borders are in the heart of the seas, thy builders have perfected thy beau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made all thy planks of fir trees from Senir: they have taken cedars from Lebanon to make a mast for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oaks of Bashan have they made thine oars; they have made thy benches of ivory inlaid in boxwood, from the isles of Kitt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fine linen with broidered work from Egypt was thy sail, that it might be to thee for an ensign; blue and purple from the isles of Elishah was thine aw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nhabitants of Zidon and Arvad were thy rowers: thy wise men, O Tyre, were in thee, they were thy pilot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2026-06-24T16:54:26Z</dcterms:created>
  <dcterms:modified xsi:type="dcterms:W3CDTF">2026-06-24T16:54:26Z</dcterms:modified>
  <dc:title>Bible.com.au: EZEKIEL 27:1-36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