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6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5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ehold, I will open the side of Moab from the cities, from his cities which are on his frontiers, the glory of the country, Beth-jeshimoth, Baal-meon, and Kiriathai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children of the east, to go against the children of Ammon, and I will give them for a possession, that the children of Ammon may not be remembered among the nation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judgments upon Moab; and they shall know that I am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: Because that Edom hath dealt against the house of Judah by taking vengeance, and hath greatly offended, and revenged himself upon them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, I will stretch out mine hand upon Edom, and will cut off man and beast from it: and I will make it desolate from Teman; even unto Dedan shall they fall by the sw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lay my vengeance upon Edom by the hand of my people Israel; and they shall do in Edom according to mine anger and according to my fury: and they shall know my vengeance, saith the Lord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: Because the Philistines have dealt by revenge, and have taken vengeance with despite of soul to destroy it with perpetual enmity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, Behold, I will stretch out mine hand upon the Philistines, and I will cut off the Cherethites, and destroy the remnant of the sea coas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great vengeance upon them with furious rebukes; and they shall know that I am the LORD, when I shall lay my vengeance upon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word of the LORD came unto me, saying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 of man, set thy face toward the children of Ammon, and prophesy against them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unto the children of Ammon, Hear the word of the Lord GOD; Thus saith the Lord GOD: Because thou saidst, Aha, against my sanctuary, when it was profaned; and against the land of Israel, when it was made desolate; and against the house of Judah, when they went into captivit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ehold, I will deliver thee to the children of the east for a possession, and they shall set their encampments in thee, and make their dwellings in thee; they shall eat thy fruit, and they shall drink thy mil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make Rabbah a stable for camels, and the children of Ammon a couching place for flocks: and ye shall know that I am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 GOD: Because thou hast clapped thine hands, and stamped with the feet, and rejoiced with all the despite of thy soul against the land of Israe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behold, I have stretched out mine hand upon thee, and will deliver thee for a spoil to the nations; and I will cut thee off from the peoples, and I will cause thee to perish out of the countries: I will destroy thee; and thou shalt know that I am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GOD: Because that Moab and Seir do say, Behold, the house of Judah is like unto all the nation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2026-05-30T08:43:56Z</dcterms:created>
  <dcterms:modified xsi:type="dcterms:W3CDTF">2026-05-30T08:43:56Z</dcterms:modified>
  <dc:title>Bible.com.au: EZEKIEL 25:1-17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