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thus saith the Lord GOD: Woe to the bloody city! I also will make the pile g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ap on the wood, make the fire hot, boil well the flesh, and make thick the broth, and let the bones be bur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et it empty upon the coals thereof, that it may be hot, and the brass thereof may burn, and that the filthiness of it may be molten in it, that the rust of it may be consu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hath wearied herself with toil: yet her great rust goeth not forth out of her; her rust goeth not forth by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y filthiness is lewdness: because I have purged thee and thou wast not purged, thou shalt not be purged from thy filthiness any more, till I have satisfied my fury upon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e LORD have spoken it: it shall come to pass, and I will do it; I will not go back, neither will I spare, neither will I repent; according to thy ways, and according to thy doings, shall they judge the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the word of the LORD came unto me,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n of man, behold, I take away from thee the desire of thine eyes with a stroke: yet neither shalt thou mourn nor weep, neither shall thy tears run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igh, but not aloud; make no mourning for the dead, bind thy headtire upon thee, and put thy shoes upon thy feet, and cover not thy lips, and eat not the bread of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spake unto the people in the morning; and at even my wife died: and I did in the morning as I was comman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in the ninth year, in the tenth month, in the tenth day of the month,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said unto me, Wilt thou not tell us what these things are to us, that thou doest s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said unto them, The word of the LORD came unto m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peak unto the house of Israel, Thus saith the Lord GOD: Behold, I will profane my sanctuary, the pride of your power, the desire of your eyes, and that which your soul pitieth; and your sons and your daughters whom ye have left behind shall fall by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do as I have done: ye shall not cover your lips, nor eat the bread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r tires shall be upon your heads, and your shoes upon your feet: ye shall not mourn nor weep; but ye shall pine away in your iniquities, and moan one toward an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hall Ezekiel be unto you a sign; according to all that he hath done shall ye do: when this cometh, then shall ye know that I am the Lor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on of man, shall it not be in the day when I take from them their strength, the joy of their glory, the desire of their eyes, and that whereupon they set their heart, their sons and their daught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 in that day he that escapeth shall come unto thee, to cause thee to hear it with thine 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at day shall thy mouth be opened to him which is escaped, and thou shalt speak, and be no more dumb: so shalt thou be a sign unto them; and they shall know that I am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write thee the name of the day, even of this selfsame day: the king of Babylon drew close unto Jerusalem this selfsame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tter a parable unto the rebellious house, and say unto them, Thus saith the Lord GOD, Set on the caldron, set it on, and also pour water in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ther the pieces thereof into it, even every good piece, the thigh, and the shoulder; fill it with the choice bo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choice of the flock, and pile also the bones under it: make it boil well; yea, let the bones thereof be seethed in the midst of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thus saith the Lord GOD: Woe to the bloody city, to the caldron whose rust is therein, and whose rust is not gone out of it! bring it out piece by piece; no lot is fallen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her blood is in the midst of her; she set it upon the bare rock; she poured it not upon the ground, to cover it with du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t might cause fury to come up to take vengeance, I have set her blood upon the bare rock, that it should not be covered.]]></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2026-06-24T15:35:26Z</dcterms:created>
  <dcterms:modified xsi:type="dcterms:W3CDTF">2026-06-24T15:35:26Z</dcterms:modified>
  <dc:title>Bible.com.au: EZEKIEL 24:1-27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