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7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3: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I delivered her into the hand of her lovers, into the hand of the Assyrians, upon whom she dot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se discovered her nakedness: they took her sons and her daughters, and her they slew with the sword: and she became a byword among women; for they executed judgments upon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r sister Oholibah saw this, yet was she more corrupt in her doting than she, and in her whoredoms which were more than the whoredoms of her sis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e doted upon the Assyrians, governors and rulers, her neighbours, clothed most gorgeously, horsemen riding upon horses, all of them desirable young 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saw that she was defiled; they both took one 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he increased her whoredoms; for she saw men pourtrayed upon the wall, the images of the Chaldeans pourtrayed with vermil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irded with girdles upon their loins, exceeding in dyed attire upon their heads, all of them princes to look upon, after the likeness of the Babylonians in Chaldea, the land of their nativ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s soon as she saw them she doted upon them, and sent messengers unto them into Chalde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Babylonians came to her into the bed of love; and they defiled her with their whoredom, and she was polluted with them, and her soul was alienated from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she discovered her whoredoms, and discovered her nakedness: then my soul was alienated from her, like as my soul was alienated from her sis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again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she multiplied her whoredoms, remembering the days of her youth, wherein she had played the harlot in the land of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he doted upon their paramours, whose flesh is as the flesh of asses, and whose issue is like the issue of hor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us thou calledst to remembrance the lewdness of thy youth, in the bruising of thy teats by the Egyptians for the breasts of thy you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O Oholibah, thus saith the Lord GOD: Behold, I will raise up thy lovers against thee, from whom thy soul is alienated, and I will bring them against thee on every sid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Babylonians and all the Chaldeans, Pekod and Shoa and Koa, and all the Assyrians with them: desirable young men, governors and rulers all of them, princes and men of renown, all of them riding upon hor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shall come against thee with weapons, chariots, and wagons, and with an assembly of peoples; they shall set themselves against thee with buckler and shield and helmet round about: and I will commit the judgment unto them, and they shall judge thee according to their judgmen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will set my jealousy against thee, and they shall deal with thee in fury: they shall take away thy nose and thine ears; and thy residue shall fall by the sword: they shall take thy sons and thy daughters; and thy residue shall be devoured by the fi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shall also strip thee of thy clothes, and take away thy fair jewe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us will I make thy lewdness to cease from thee, and thy whoredom brought from the land of Egypt: so that thou shalt not lift up thine eyes unto them, nor remember Egypt any mo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us saith the Lord GOD: Behold, I will deliver thee into the hand of them whom thou hatest, into the hand of them from whom thy soul is alienat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there were two women, the daughters of one mo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shall deal with thee in hatred, and shall take away all thy labour, and shall leave thee naked and bare: and the nakedness of thy whoredoms shall be discovered, both thy lewdness and thy whoredom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se things shall be done unto thee, for that thou hast gone a whoring after the heathen, and because thou art polluted with their idol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ou hast walked in the way of thy sister; therefore will I give her cup into thine h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us saith the Lord GOD: Thou shalt drink of thy sister’s cup, which is deep and large: thou shalt be laughed to scorn and had in derision; it containeth muc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ou shalt be filled with drunkenness and sorrow, with the cup of astonishment and desolation, with the cup of thy sister Samari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ou shalt even drink it and drain it out, and thou shalt gnaw the sherds thereof, and shalt tear thy breasts: for I have spoken it, saith the Lord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fore thus saith the Lord GOD: Because thou hast forgotten me, and cast me behind thy back, therefore bear thou also thy lewdness and thy whoredom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said moreover unto me: Son of man, wilt thou judge Oholah and Oholibah? then declare unto them their abomination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they have committed adultery, and blood is in their hands, and with their idols have they committed adultery; and they have also caused their sons, whom they bare unto me, to pass through the fire unto them to be devour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oreover this they have done unto me: they have defiled my sanctuary in the same day, and have profaned my sabbath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committed whoredoms in Egypt; they committed whoredoms in their youth: there were their breasts pressed, and there they bruised the teats of their virginit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when they had slain their children to their idols, then they came the same day into my sanctuary to profane it; and, lo, thus have they done in the midst of mine hous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furthermore ye have sent for men that come from far: unto whom a messenger was sent, and, lo, they came; for whom thou didst wash thyself, paintedst thine eyes, and deckedst thyself with ornament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satest upon a stately bed. with a table prepared before it, whereupon thou didst set mine incense and mine oi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voice of a multitude being at ease was with her: and with men of the common sort were brought drunkards from the wilderness; and they put bracelets upon the hands of them twain, and beautiful crowns upon their head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said I of her that was old in adulteries, Now will they commit whoredoms with her, and she with th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y went in unto her, as they go in unto an harlot: so went they in unto Oholah and unto Oholibah, the lewd wom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righteous men, they shall judge them with the judgment of adulteresses, and with the judgment of women that shed blood; because they are adulteresses, and blood is in their hand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thus saith the Lord GOD: I will bring up an assembly against them, and will give them to be tossed to and fro and spoil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 assembly shall stone them with stones, and despatch them with their swords; they shall slay their sons and their daughters, and burn up their houses with fir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us will I cause lewdness to cease out of the land, that all women may be taught not to do after your lewd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names of them were Oholah the elder, and Oholibah her sister: and they became mine, and they bare sons and daughters. And as for their names, Samaria is Oholah, and Jerusalem Oholibah.]]></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ey shall recompense your lewdness upon you, and ye shall bear the sins of your idols: and ye shall know that I am the Lord GO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holah played the harlot when she was mine; and she doted on her lovers, on the Assyrians her neighbou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ch were clothed with blue, governors and rulers, all of them desirable young men, horsemen riding upon hor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he bestowed her whoredoms upon them, the choicest men of Assyria all of them: and on whomsoever she doted, with all their idols she defiled hersel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ither hath, she left her whoredoms since the days of Egypt; for in her youth they lay with her, and they bruised the teats of her virginity: and they poured out their whoredom upon her.]]></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2026-06-19T23:58:28Z</dcterms:created>
  <dcterms:modified xsi:type="dcterms:W3CDTF">2026-06-19T23:58:28Z</dcterms:modified>
  <dc:title>Bible.com.au: EZEKIEL 23:1-49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