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21: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word of the LORD came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set thy face toward Jerusalem, and drop thy word toward the sanctuaries, and prophesy against the land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y to the land of Israel, Thus saith the LORD: Behold, I am against thee, and will draw forth my sword out of its sheath, and will cut off from thee the righteous and the wick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eeing then that I will cut off from thee the righteous and the wicked, therefore shall my sword go forth out of its sheath against all flesh from the south to the nor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ll flesh shall know that I the LORD have drawn forth my sword out of its sheath; it shall not return any mo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igh therefore, thou son of man; with the breaking of thy loins and with bitterness shalt thou sigh before their ey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t shall be, when they say unto thee, Wherefore sighest thou? that thou shalt say, Because of the tidings, for it cometh: and every heart shall melt, and all hands shall be feeble, and every spirit shall faint, and all knees shall be weak as water: behold, it cometh, and it shall be done, saith the Lord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word of the LORD came unto me, say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n of man, prophesy, and say, Thus saith the LORD: Say, A sword, a sword, it is sharpened, and also furbish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t is sharpened that it may make a slaughter; it is furbished that it may be as lightning: shall we then make mirth? the rod of my son, it contemneth every tr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is given to be furbished, that it may be handled: the sword, it is sharpened, yea, it is furbished, to give it into the hand of the slay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Cry and howl, son of man: for it is upon my people, it is upon all the princes of Israel: they are delivered over to the sword with my people: smite therefore upon thy thig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there is a trial; and what if even the rod that contemneth shall be no more? saith the Lord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ou therefore, son of man, prophesy, and smite thine hands together; and let the sword be doubled the third time, the sword of the deadly wounded: it is the sword of the great one that is deadly wounded, which entereth into their chambe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have set the point of the sword against all their gates, that their heart may melt, and their stumblings be multiplied: ah! it is made as lightning, it is pointed for slaught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ther thee together, go to the right; set thyself in array, go to the left; whithersoever thy face is se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will also smite mine hands together, and I will satisfy my fury: I the LORD have spoken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word of the LORD came unto me again, say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so, thou son of man, appoint thee two ways, that the sword of the king of Babylon may come; they twain shall come forth out of one land: and mark out a place, mark it out at the head of the way to the ci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ou shalt appoint a way, for the sword to come to Rabbah of the children of Ammon, and to Judah in Jerusalem the defenc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e king of Babylon stood at the parting of the way, at the head of the two ways, to use divination: he shook the arrows to and fro, he consulted the teraphim, he looked in the liv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n his right hand was the divination for Jerusalem, to set battering rams, to open the mouth in the slaughter, to lift up the voice with shouting, to set battering rams against the gates, to cast up mounts, to build fort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t shall be unto them as a vain divination in their sight, which have sworn oaths unto them: but he bringeth iniquity to remembrance, that they may be tak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refore thus saith the Lord GOD: Because ye have made your iniquity to be remembered, in that your transgressions are discovered, so that in all your doings your sins do appear; because that ye are come to remembrance, ye shall be taken with the han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ou, O deadly wounded wicked one, the prince of Israel, whose day is come, in the time of the iniquity of the e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us saith the Lord GOD: Remove the mitre, and take off the crown: this shall be no more the same: exalt that which is low, and abase that which is hig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will overturn, overturn, overturn it: this also shall be no more, until he come whose right it is; and I will give it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ou, son of man, prophesy, and say, Thus saith the Lord GOD concerning the children of Ammon, and concerning their reproach; and say thou, A sword, a sword is drawn, for the slaughter it is furbished, to cause it to devour, that it may be as lightn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iles they see vanity unto thee, whiles they divine lies unto thee, to lay thee upon the necks of the wicked that are deadly wounded, whose day is come, in the time of the iniquity of the en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Cause it to return into its sheath. In the place where thou wast created, in the land of thy birth, will I judge the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I will pour out mine indignation upon thee; I will blow upon thee with the fire of my wrath: and I will deliver thee into the hand of brutish men, skilful to destro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ou shalt be for fuel to the fire; thy blood shall be in the midst of the land; thou shalt be no more remembered: for I the LORD have spoken i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2026-10-12T05:46:45Z</dcterms:created>
  <dcterms:modified xsi:type="dcterms:W3CDTF">2026-10-12T05:46:45Z</dcterms:modified>
  <dc:title>Bible.com.au: EZEKIEL 21:1-32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