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us saith the LORD: Say, A sword, a sword, it is sharpened, and also furb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hat it may make a slaughter; it is furbished that it may be as lightning: shall we then make mirth? the rod of my son, it contemneth every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 given to be furbished, that it may be handled: the sword, it is sharpened, yea, it is furbished, to give it into the hand of the sl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and howl, son of man: for it is upon my people, it is upon all the princes of Israel: they are delivered over to the sword with my people: smite therefore upon thy thi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re is a trial; and what if even the rod that contemneth shall be no more?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therefore, son of man, prophesy, and smite thine hands together; and let the sword be doubled the third time, the sword of the deadly wounded: it is the sword of the great one that is deadly wounded, which entereth into their chamb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the point of the sword against all their gates, that their heart may melt, and their stumblings be multiplied: ah! it is made as lightning, it is pointed for slaugh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ther thee together, go to the right; set thyself in array, go to the left; whithersoever thy face is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also smite mine hands together, and I will satisfy my fury: I the LORD have spoken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on of man, appoint thee two ways, that the sword of the king of Babylon may come; they twain shall come forth out of one land: and mark out a place, mark it out at the head of the way to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shalt appoint a way, for the sword to come to Rabbah of the children of Ammon, and to Judah in Jerusalem the defen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stood at the parting of the way, at the head of the two ways, to use divination: he shook the arrows to and fro, he consulted the teraphim, he looked in the l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his right hand was the divination for Jerusalem, to set battering rams, to open the mouth in the slaughter, to lift up the voice with shouting, to set battering rams against the gates, to cast up mounts, to build fo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be unto them as a vain divination in their sight, which have sworn oaths unto them: but he bringeth iniquity to remembrance, that they may be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Because ye have made your iniquity to be remembered, in that your transgressions are discovered, so that in all your doings your sins do appear; because that ye are come to remembrance, ye shall be taken with the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O deadly wounded wicked one, the prince of Israel, whose day is come, in the time of the iniquity of the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aith the Lord GOD: Remove the mitre, and take off the crown: this shall be no more the same: exalt that which is low, and abase that which is 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overturn, overturn, overturn it: this also shall be no more, until he come whose right it is; and I will give i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 son of man, prophesy, and say, Thus saith the Lord GOD concerning the children of Ammon, and concerning their reproach; and say thou, A sword, a sword is drawn, for the slaughter it is furbished, to cause it to devour, that it may be as light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Jerusalem, and drop thy word toward the sanctuaries, and prophesy against the lan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s they see vanity unto thee, whiles they divine lies unto thee, to lay thee upon the necks of the wicked that are deadly wounded, whose day is come, in the time of the iniquity of the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ause it to return into its sheath. In the place where thou wast created, in the land of thy birth, will I judge th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our out mine indignation upon thee; I will blow upon thee with the fire of my wrath: and I will deliver thee into the hand of brutish men, skilful to destr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 shalt be for fuel to the fire; thy blood shall be in the midst of the land; thou shalt be no more remembered: for I the LORD have spoke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land of Israel, Thus saith the LORD: Behold, I am against thee, and will draw forth my sword out of its sheath, and will cut off from thee the righteous and the wic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ing then that I will cut off from thee the righteous and the wicked, therefore shall my sword go forth out of its sheath against all flesh from the south to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flesh shall know that I the LORD have drawn forth my sword out of its sheath; it shall not return any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gh therefore, thou son of man; with the breaking of thy loins and with bitterness shalt thou sigh before thei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be, when they say unto thee, Wherefore sighest thou? that thou shalt say, Because of the tidings, for it cometh: and every heart shall melt, and all hands shall be feeble, and every spirit shall faint, and all knees shall be weak as water: behold, it cometh, and it shall be done, saith the Lord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EZEKIEL 21:1-32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