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9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wrought for my name’s sake, that it should not be profaned in the sight of the nations, among whom they were, in whose sight I made myself known unto them, in bringing them forth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caused them to go forth out of the land of Egypt, and brought them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gave them my statutes, and shewed them my judgments, which if a man do, he shall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also I gave them my sabbaths, to be a sign between me and them, that they might know that I am the LORD that sanctif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house of Israel rebelled against me in the wilderness: they walked not in my statutes, and they rejected my judgments, which if a man do, he shall live in them; and my sabbaths they greatly profaned: then I said I would pour out my fury upon them in the wilderness, to consu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rought for my name’s sake, that it should not be profaned in the sight of the nations, in whose sight I brought them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also I lifted up my hand unto them in the wilderness, that I would not bring them into the land which I had given them, flowing with milk and honey, which is the glory of all l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rejected my judgments, and walked not in my statutes, and profaned my sabbaths: for their heart went after their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mine eye spared them from destroying them, neither did I make a full end of them in the wilder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said unto their children in the wilderness, Walk ye not in the statutes of your fathers, neither observe their judgments, nor defile yourselves with their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seventh year, in the fifth month, the tenth day of the month, that certain of the elders of Israel came to inquire of the LORD, and sat befor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walk in my statutes, and keep my judgments, and d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llow my sabbaths; and they shall be a sign between me and you, that ye may know that I am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children rebelled against me; they walked not in my statutes, neither kept my judgments to do them, which if a man do, he shall live in them; they profaned my sabbaths: then I said I would pour out my fury upon them, to accomplish my anger against them in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I withdrew mine hand, and wrought for my name’s sake, that it should not he profaned in the sight of the nations, in whose sight I brought them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I lifted up mine hand unto them in the wilderness, that I would scatter them among the nations, and disperse them through the count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not executed my judgments, but had rejected my statutes, and had profaned my sabbaths, and their eyes were after their fathers’ ido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reover also I gave them statutes that were not good, and judgments wherein they should not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polluted them in their own gifts, in that they caused to pass through the fire all that openeth the womb, that I might make them desolate, to the end that they might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unto the house of Israel, and say unto them, Thus saith the Lord GOD: In this moreover have your fathers blasphemed me, in that they have committed a trespas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en I had brought them into the land, which I lifted up mine hand to give unto them, then they saw every high hill, and every thick tree, and they offered there their sacrifices, and there they presented the provocation of their offering, there also they made their sweet savour, and they poured out there their drink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unto them, What meaneth the high place whereunto ye go? So the name thereof is called Bamah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say unto the house of Israel, Thus saith the Lord GOD: Do ye pollute yourselves after the manner of your fathers? and go ye a whoring after their abomin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ye offer your gifts, when ye make your sons to pass through the fire, do ye pollute yourselves with all your idols, unto this day? and shall I be inquired of by you, O house of Israel? As I live, saith the Lord GOD, I will not be inquired of by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which cometh into your mind shall not be at all; in that ye say, We will be as the nations, as the families of the countries, to serve wood and 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 live, saith the Lord GOD, surely with a mighty hand, and with a stretched out arm, and with fury poured out, will I be king ove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will bring you out from the peoples, and will gather you out of the countries wherein ye are scattered, with a mighty hand, and with a stretched out arm, and with fury poured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bring you into the wilderness of the peoples, and there will I plead with you face to f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ke as I pleaded with your fathers in the wilderness of the land of Egypt, so will I plead with you, saith the Lord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cause you to pass under the rod, and I will bring you into the bond of the coven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purge out from among you the rebels, and them that transgress against me; I will bring them forth out of the land where they sojourn, but they shall not enter into the land of Israel: and ye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unto the elders of Israel, and say unto them, Thus saith the Lord GOD: Are ye come to inquire of me? As I live, saith the Lord GOD, I will not be inquired of by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you, O house of Israel, thus saith the Lord GOD: Go ye, serve every one his idols, and hereafter also, if ye will not hearken unto me: but my holy name shall ye no more profane with your gifts, and with your ido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n mine holy mountain, in the mountain of the height of Israel, saith the Lord GOD, there shall all the house of Israel, all of them, serve me in the land: there will I accept them, and there will I require your offerings, and the firstfruits of your oblations, with all your holy thing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a sweet savour will I accept you, when I bring you out from the peoples, and gather you out of the countries wherein ye have been scattered; and I will be sanctified in you in the sight of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ye shall know that I am the LORD, when I shall bring you into the land of Israel, into the country which I lifted up mine hand to give unto your fat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shall ye remember your ways, and all your doings, wherein ye have polluted yourselves; and ye shall loathe yourselves in your own sight for all your evils that ye have commit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ye shall know that I am the LORD, when I have wrought with you for my name’s sake, not according to your evil ways, nor according to your corrupt doings, O ye house of Israel, saith the Lor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set thy face toward the south, and drop thy word toward the south, and prophesy against the forest of the field in the Sou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ay to the forest of the South, Hear the word of the LORD; Thus saith the Lord GOD: Behold, I will kindle a fire in thee, and it shall devour every green tree in thee, and every dry tree: the flaming flame shall not be quenched, and all faces from the south to the north shall be burnt thereb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ll flesh shall see that I the LORD have kindled it: it shall not be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judge them, son of man, wilt thou judge them? Cause them to know the abominations of their fa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I, Ah Lord GOD! they say of me, Is he not a speaker of parabl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y unto them, Thus saith the Lord GOD: In the day when I chose Israel, and lifted up mine hand unto the seed of the house of Jacob, and made myself known unto them in the land of Egypt, when I lifted up mine hand unto them, Saying,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I lifted up mine hand unto them, to bring them forth out of the land of Egypt into a land that I had espied for them, flowing with milk and honey, which is the glory of all 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unto them, Cast ye away every man the abominations of his eyes, and defile not yourselves with the idols of Egyp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belled against me, and would not hearken unto me; they did not every man cast away the abominations of their eyes, neither did they forsake the idols of Egypt: then I said I would pour out my fury upon them, to accomplish my anger against them in the midst of the land of Egyp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2026-06-19T18:12:27Z</dcterms:created>
  <dcterms:modified xsi:type="dcterms:W3CDTF">2026-06-19T18:12:27Z</dcterms:modified>
  <dc:title>Bible.com.au: EZEKIEL 20:1-49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