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4894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ZEKIEL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I looked, behold, an hand was put forth unto me; and, lo, a roll of a book was therein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pread it before me; and it was written within and without: and there was written therein lamentations, and mourning, and wo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stand upon thy feet, and I will speak with the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pirit entered into me when he spake unto me, and set me upon my feet; and I heard him that spake unto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me, Son of man, I send thee to the children of Israel, to nations that are rebellious, which have rebelled against me: they and their fathers have transgressed against me, even unto this very da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hildren are impudent and stiffhearted; I do send thee unto them: and thou shalt say unto them, Thus saith the Lord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, whether they will hear, or whether they will forbear, (for they are a rebellious house,) yet shall know that there hath been a prophet among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, son of man, be not afraid of them, neither be afraid of their words, though briers and thorns be with thee, and thou dost dwell among scorpions: be not afraid of their words, nor be dismayed at their looks, though they be a rebellious hous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speak my words unto them, whether they will hear, or whether they will forbear: for they are most rebelliou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son of man, hear what I say unto thee; be not thou rebellious like that rebellious house: open thy mouth, and eat that I give the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4">
  <a:themeElements>
    <a:clrScheme name="Theme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2026-06-26T11:25:42Z</dcterms:created>
  <dcterms:modified xsi:type="dcterms:W3CDTF">2026-06-26T11:25:42Z</dcterms:modified>
  <dc:title>Bible.com.au: EZEKIEL 2:1-10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