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75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9: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put him in a cage with hooks, and brought him to the king of Babylon; they brought him into strong holds, that his voice should no more be heard upon the mountain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y mother was like a vine, in thy blood, planted by the waters: she was fruitful and full of branches by reason of many 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 had strong rods for the sceptres of them that bare rule, and their stature was exalted among the thick boughs, and they were seen in their height with the multitude of their branc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e was plucked up in fury, she was cast down to the ground, and the east wind dried up her fruit: her strong rods were broken off and withered; the fire consum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she is planted in the wilderness, in a dry and thirsty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ire is gone out of the rods of her branches, it hath devoured her fruit, so that there is in her no strong rod to be a sceptre to rule. This is a lamentation, and shall be for a lament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ake thou up a lamentation for the prince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 What was thy mother? A lioness: she couched among lions, in the midst of the young lions she nourished her whel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brought up one of her whelps; he became a young lion: and he learned to catch the prey, he devoured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ations also heard of him; he was taken in their pit: and they brought him with hooks unto the land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en she saw that she had waited, and her hope was lost, then she took another of her whelps, and made him a young l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up and down among the lions, he became a young lion: and he learned to catch the prey, he devou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knew their palaces, and laid waste their cities; and the land was desolate, and the fulness thereof, because of the noise of his roa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nations set against him on every side from the provinces: and they spread their net over him; he was taken in their pit.]]></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2026-06-20T12:33:47Z</dcterms:created>
  <dcterms:modified xsi:type="dcterms:W3CDTF">2026-06-20T12:33:47Z</dcterms:modified>
  <dc:title>Bible.com.au: EZEKIEL 19:1-14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