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hed I thee with water; yea, I throughly washed away thy blood from thee, and I anointed thee with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lothed thee also with broidered work, and shod thee with sealskin, and I girded thee about with fine linen, and covered thee with si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cked thee also with ornaments, and I put bracelets upon thy hands, and a chain on thy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put a ring upon thy nose, and earrings in thine ears, and a beautiful crown upon thine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ast thou decked with gold and silver; and thy raiment was of fine linen, and silk, and broidered work; thou didst eat fine flour, and honey, and oil: and thou wast exceeding beautiful, and thou didst prosper unto royal est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renown went forth among the nations for thy beauty; for it was perfect through my majesty which I had put upon the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ou didst trust in thy beauty, and playedst the harlot because of thy renown, and pouredst out thy whoredoms on every one that passed by; his it w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didst take of thy garments, and madest for thee high places decked with divers colours, and playedst the harlot upon them: the like things shall not come, neither shall it be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didst also take thy fair jewels of my gold and of my silver, which I had given thee, and madest for thee images of men, and didst play the harlot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tookest thy broidered garments, and coveredst them, and didst set mine oil and mine incense befor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read also which I gave thee, fine flour, and oil, and honey, wherewith I fed thee, thou didst even set it before them for a sweet savour, and thus it was; saith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ou hast taken thy sons and thy daughters, whom thou hast borne unto me, and these hast thou sacrificed unto them to be devoured. Were thy whoredoms a small ma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ou hast slain my children, and delivered them up, in causing them to pass through the fire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all thine abominations and thy whoredoms thou hast not remembered the days of thy youth, when thou wast naked and bare, and wast weltering in thy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is come to pass after all thy wickedness, (woe, woe unto the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ou hast built unto thee an eminent place, and hast made thee a lofty place in every stre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hast built thy lofty place at every head of the way, and hast made thy beauty an abomination, and hast opened thy feet to every one that passed by, and multiplied thy whore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hast also committed fornication with the Egyptians, thy neighbours, great of flesh; and hast multiplied thy whoredom, to provoke me to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refore, I have stretched out my hand over thee, and have diminished thine ordinary food, and delivered thee unto the will of them that hate thee, the daughters of the Philistines, which are ashamed of thy lewd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hast played the harlot also with the Assyrians, because thou wast unsatiable; yea, thou hast played the harlot with them, and yet thou wast not satisf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cause Jerusalem to know her abomi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hast moreover multiplied thy whoredom in the land of Canaan, unto Chaldea; and yet thou wast not satisfied herew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weak is thine heart, saith the Lord GOD, seeing thou doest all these things, the work of an imperious whorish 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thou buildest thine eminent place in the head of every way, and makest thy lofty place in every street; and hast not been as an harlot, in that thou scornest h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wife that committeth adultery! that taketh strangers instead of her husb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ive gifts to all harlots: but thou gavest thy gifts to all thy lovers, and bribest them, that they may come unto thee on every side for thy whoredom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ontrary is in thee from other women in thy whoredoms, in that none followeth thee to commit whoredom: and whereas thou givest hire, and no hire is given unto thee, therefore thou art contra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fore, O harlot, hear the word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saith the Lord GOD, Because thy filthiness was poured out, and thy nakedness discovered through thy whoredoms with thy lovers; and because of all the idols of thy abominations, and for the blood of thy children, which thou didst give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behold, I will gather all thy lovers, with whom thou hast taken pleasure, and all them that thou hast loved, with all them that thou hast hated; I will even gather them against thee on every side, and will discover thy nakedness unto them, that they may see all thy nakedn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judge thee, as women that break wedlock and shed blood are judged; and I will bring upon thee the blood of fury and jealous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unto Jerusalem: Thy birth and thy nativity is of the land of the Canaanite; the Amorite was thy father, and thy mother was an Hitt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also give thee into their hand, and they shall throw down thine eminent place, and break down thy lofty places; and they shall strip thee of thy clothes, and take thy fair jewels: and they shall leave thee naked and ba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all also bring up an assembly against thee, and they shall stone thee with stones, and thrust thee through with their swor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shall burn thine houses with fire, and execute judgments upon thee in the sight of many women; and I will cause thee to cease from playing the harlot, and thou shalt also give no hire any mo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ill I satisfy my fury upon thee, and my jealousy shall depart from thee, and I will be quiet, and will be no more ang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cause thou hast not remembered the days of thy youth, but hast fretted me in all these things; therefore behold, I also will bring thy way upon thine head, saith the Lord GOD: and thou shalt not commit this lewdness above all thine abomina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hold, every one that useth proverbs shall use this proverb against thee, saying, As is the mother, so is her daugh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art thy mother’s daughter, that loatheth her husband and her children; and thou art the sister of thy sisters, which loathed their husbands and their children: your mother was an Hittite, and your father an Amor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ine elder sister is Samaria, that dwelleth at thy left hand, she and her daughters: and thy younger sister, that dwelleth at thy right hand, is Sodom and her daught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hast thou not walked in their ways, nor done after their abominations; but, as if that were a very little thing, thou wast more corrupt than they in all thy way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I live, saith the Lord GOD, Sodom thy sister hath not done, she nor her daughters, as thou hast done, thou and thy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for thy nativity, in the day thou wast born thy navel was not cut, neither wast thou washed in water to cleanse thee; thou wast not salted at all, nor swaddled at a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hold, this was the iniquity of thy sister Sodom; pride, fulness of bread, and prosperous ease was in her and in her daughters; neither did she strengthen the hand of the poor and need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were haughty, and committed abomination before me: therefore I took them away as I saw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either hath Samaria committed half of thy sins; but thou hast multiplied thine abominations more than they, and hast justified thy sisters by all thine abominations which thou hast d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ou also, bear thine own shame, in that thou hast given judgment for thy sisters; through thy sins that thou hast committed more abominable than they, they are more righteous than thou: yea, be thou also confounded, and bear thy shame, in that thou hast justified thy sist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I will turn again their captivity, the captivity of Sodom and her daughters, and the captivity of Samaria and her daughters, and the captivity of thy captives in the midst of th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at thou mayest bear thine own shame, and mayest be ashamed because of all that thou hast done, in that thou art a comfort unto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y sisters, Sodom and her daughters, shall return to their former estate, and Samaria and her daughters shall return to their former estate, and thou and thy daughters shall return to your former estat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y sister Sodom was not mentioned by thy mouth in the day of thy prid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efore thy wickedness was discovered, as at the time of the reproach of the daughters of Syria, and of all that are round about her, the daughters of the Philistines, which do despite unto thee round abou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ou hast borne thy lewdness and thine abominations,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ne eye pitied thee, to do any of these unto thee, to have compassion upon thee; but thou wast cast out in the open field, for that thy person was abhorred, in the day that thou wast bor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thus saith the Lord GOD: I will even deal with thee as thou hast done, which hast despised the oath in breaking the covena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Nevertheless I will remember my covenant with thee in the days of thy youth, and I will establish unto thee an everlasting covena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shalt thou remember thy ways, and be ashamed, when thou shalt receive thy sisters, thine elder sisters and thy younger: and I will give them unto thee for daughters, but not by thy covenan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 will establish my covenant with thee; and thou shalt know that I am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at thou mayest remember, and be confounded, and never open thy mouth any more, because of thy shame; when I have forgiven thee all that thou hast done, saith the Lord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I passed by thee, and saw thee weltering in thy blood, I said unto thee, Though thou art in thy blood, live; yea, I said unto thee, Though thou art in thy blood,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caused thee to multiply as the bud of the field, and thou didst increase and wax great, and thou attainedst to excellent ornament; thy breasts were fashioned, and thine hair was grown; yet thou wast naked and b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I passed by thee, and looked upon thee, behold, thy time was the time of love; and I spread my skirt over thee, and covered thy nakedness: yea, I sware unto thee, and entered into a covenant with thee, saith the Lord GOD, and thou becamest mine.]]></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2026-06-24T16:27:10Z</dcterms:created>
  <dcterms:modified xsi:type="dcterms:W3CDTF">2026-06-24T16:27:10Z</dcterms:modified>
  <dc:title>Bible.com.au: EZEKIEL 16:1-63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