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8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ZEKIEL 14: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came certain of the elders of Israel unto me, and sat before m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n of man, these men have taken their idols into their heart, and put the stumblingblock of their iniquity before their face: should I be inquired of at all by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refore speak unto them, and say unto them, Thus saith the Lord GOD: Every man of the house of Israel that taketh his idols into his heart, and putteth the stumblingblock of his iniquity before his face, and cometh to the prophet; I the LORD will answer him therein according to the multitude of his ido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at I may take the house of Israel in their own heart, because they are all estranged from me through their idol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refore say unto the house of Israel, Thus saith the Lord GOD: Return ye, and turn yourselves from your idols; and turn away your faces from all your abomination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every one of the house of Israel, or of the strangers that sojourn in Israel, which separateth himself from me, and taketh his idols into his heart, and putteth the stumblingblock of his iniquity before his face, and cometh to the prophet to inquire for himself of me; I the LORD will answer him by mysel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I will set my face against that man, and will make him an astonishment, for a sign and a proverb, and I will cut him off from the midst of my people; and ye shall know that I am the LOR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if the prophet be deceived and speaketh a word, I the LORD have deceived that prophet, and I will stretch out my hand upon him, and will destroy him from the midst of my people Israel.]]></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hey shall bear their iniquity: the iniquity of the prophet shall be even as the iniquity of him that seeketh unto hi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at the house of Israel may go no more astray from me, neither defile themselves any more with all their transgressions; but that they may be my people, and I may be their God, saith the Lord GO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word of the LORD came unto me, saying,]]></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Son of man, when a land sinneth against me by committing a trespass, and I stretch out mine hand upon it, and break the staff of the bread thereof, and send famine upon it, and cut off from it man and b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ough these three men, Noah, Daniel, and Job, were in it, they should deliver but their own souls by their righteousness, saith the Lord GO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If I cause noisome beasts to pass through the land, and they spoil it, so that it be desolate, that no man may pass through because of the bea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ough these three men were in it, as I live, saith the Lord GOD, they shall deliver neither sons nor daughters; they only shall be delivered, but the land shall be desolat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Or if I bring a sword upon that land, and say, Sword, go through the land; so that I cut off from it man and be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gh these three men were in it, as I live, saith the Lord GOD; they shall deliver neither sons nor daughters, but they only shall be delivered themselv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r if I send a pestilence into that land, and pour out my fury upon it in blood, to cut off from it man and beast:]]></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ough Noah, Daniel, and Job, were in it, as I live, saith the Lord GOD, they shall deliver neither son nor daughter; they shall but deliver their own souls by their righteousnes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us saith the Lord GOD: How much more when I send my four sore judgments upon Jerusalem, the sword, and the famine, and the noisome beasts, and the pestilence, to cut off from it man and beas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Yet, behold, therein shall be left a remnant that shall be carried forth, both sons and daughters: behold, they shall come forth unto you, and ye shall see their way and their doings: and ye shall be comforted concerning the evil that I have brought upon Jerusalem, even concerning all that I have brought upon 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shall comfort you, when ye see their way and their doings: and ye shall know that I have not done without cause all that I have done in it, saith the Lord GO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4">
  <a:themeElements>
    <a:clrScheme name="Theme3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2026-10-12T05:46:48Z</dcterms:created>
  <dcterms:modified xsi:type="dcterms:W3CDTF">2026-10-12T05:46:48Z</dcterms:modified>
  <dc:title>Bible.com.au: EZEKIEL 14:1-23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