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865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looked, and behold, four wheels beside the cherubim, one wheel beside one cherub, and another wheel beside another cherub: and the appearance of the wheels was as the colour of a beryl st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for their appearance, they four had one likeness, as if a wheel had been within a whe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y went, they went upon their four sides: they turned not as they went, but to the place whither the head looked they followed it; they turned not as they w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whole body, and their backs, and their hands, and their wings, and the wheels, were full of eyes round about, even the wheels that they four h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for the wheels, they were called in my hearing, the whirling whee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very one had four faces: the first face was the face of the cherub, and the second face was the face of a man, and the third the face of a lion, and the fourth the face of an eag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herubim mounted up: this is the living creature that I saw by the river Cheb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cherubim went, the wheels went beside them: and when the cherubim lifted up their wings to mount up from the earth, the wheels also turned not from besid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stood, these stood; and when they mounted up, these mounted up with them: for the spirit of the living creature was i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glory of the LORD went forth from over the threshold of the house, and stood over the cherub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looked, and behold, in the firmament that was over the head of the cherubim, there appeared above them as it were a sapphire stone, as the appearance of the likeness of a thr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erubim lifted up their wings, and mounted up from the earth in my sight when they went forth, and the wheels beside them: and they stood at the door of the east gate of the LORD’S house; and the glory of the God of Israel was over them abo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living creature that I saw under the God of Israel by the river Chebar; and I knew that they were cherub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 one had four faces apiece, and every one four wings; and the likeness of the hands of a man was under their w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s for the likeness of their faces, they were the faces which I saw by the river Chebar, their appearances and themselves; they went every one straight forw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pake unto the man clothed in linen, and said, Go in between the whirling wheels, even under the cherub, and fill both thine hands with coals of fire from between the cherubim, and scatter them over the city. And he went in in my s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cherubim stood on the right side of the house, when the man went in; and the cloud filled the inner cou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glory of the LORD mounted up from the cherub, and stood over the threshold of the house; and the house was filled with the cloud, and the court was full of the brightness of the LORD’S gl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ound of the wings of the cherubim was heard even to the outer court, as the voice of God Almighty when he speake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en he commanded the man clothed in linen, saying, Take fire from between the whirling wheels, from between the cherubim, that he went in, and stood beside a whe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herub stretched forth his hand from between the cherubim unto the fire that was between the cherubim, and took thereof, and put it into the hands of him that was clothed in linen, who took it and went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appeared in the cherubim the form of a man’s hand under their wing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2026-05-30T19:44:46Z</dcterms:created>
  <dcterms:modified xsi:type="dcterms:W3CDTF">2026-05-30T19:44:46Z</dcterms:modified>
  <dc:title>Bible.com.au: EZEKIEL 10:1-22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