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88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come small dust over all the land of Egypt, and shall be a boil breaking forth with blains upon man and upon beast, throughout all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ook ashes of the furnace, and stood before Pharaoh; and Moses sprinkled it up toward heaven; and it became a boil breaking forth with blains upon man and upon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gicians could not stand before Moses because of the boils; for the boils were upon the magicians, and upon all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hardened the heart of Pharaoh, and he hearkened not unto them; as the LORD had spoken un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Moses, Rise up early in the morning, and stand before Pharaoh, and say unto him, Thus saith the LORD, the God of the Hebrews, Let my people go, that they may serv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will this time send all my plagues upon thine heart, and upon thy servants, and upon thy people; that thou mayest know that there is none like m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now I had put forth my hand, and smitten thee and thy people with pestilence, and thou hadst been cut off from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n very deed for this cause have I made thee to stand, for to shew thee my power, and that my name may be declared throughout all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yet exaltest thou thyself against my people, that thou wilt not let them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omorrow about this time I will cause it to rain a very grievous hail, such as hath not been in Egypt since the day it was founded even until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unto Moses, Go in unto Pharaoh, and tell him, Thus saith the LORD, the God of the Hebrews,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send, hasten in thy cattle and all that thou hast in the field; for every man and beast which shall be found in the field, and shall not be brought home, the hail shall come down upon them, and they shall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feared the word of the LORD among the servants of Pharaoh made his servants and his cattle flee into the hou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regarded not the word of the LORD left his servants and his cattle in the fie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Stretch forth thine hand toward heaven, that there may be hail in all the land of Egypt, upon man, and upon beast, and upon every herb of the field, throughout the land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tretched forth his rod toward heaven: and the LORD sent thunder and hail, and fire ran down unto the earth; and the LORD rained hail upon the land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re was hail, and fire mingled with the hail, very grievous, such as had not been in all the land of Egypt since it became a n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hail smote throughout all the land of Egypt all that was in the field, both man and beast; and the hail smote every herb of the field, and brake every tree of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in the land of Goshen, where the children of Israel were, was there no h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Pharaoh sent, and called for Moses and Aaron, and said unto them, I have sinned this time: the LORD is righteous, and I and my people are wic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ntreat the LORD; for there hath been enough of these mighty thunderings and hail; and I will let you go, and ye shall stay no long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ou refuse to let them go, and wilt hold them st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As soon as I am gone out of the city, I will spread abroad my hands unto the LORD; the thunders shall cease, neither shall there be any more hail; that thou mayest know that the earth is the LOR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thee and thy servants, I know that ye will not yet fear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lax and the barley were smitten: for the barley was in the ear, and the flax was bo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wheat and the spelt were not smitten: for they were not grown u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went out of the city from Pharaoh, and spread abroad his hands unto the LORD: and the thunders and hail ceased, and the rain was not poured upon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Pharaoh saw that the rain and the hail and the thunders were ceased, he sinned yet more, and hardened his heart, he and his serva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eart of Pharaoh was hardened, and he did not let the children of Israel go; as the LORD had spoken by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hand of the LORD is upon thy cattle which is in the field, upon the horses, upon the asses, upon the camels, upon the herds, and upon the flocks: there shall be a very grievous mur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sever between the cattle of Israel and the cattle of Egypt: and there shall nothing die of all that belongeth to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appointed a set time, saying, Tomorrow the LORD shall do this thing in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did that thing on the morrow, and all the cattle of Egypt died: but of the cattle of the children of Israel died not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haraoh sent, and, behold, there was not so much as one of the cattle of the Israelites dead. But the heart of Pharaoh was stubborn, and he did not let the people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and unto Aaron, Take to you handfuls of ashes of the furnace, and let Moses sprinkle it toward the heaven in the sight of Pharaoh.]]></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2026-06-29T19:49:58Z</dcterms:created>
  <dcterms:modified xsi:type="dcterms:W3CDTF">2026-06-29T19:49:58Z</dcterms:modified>
  <dc:title>Bible.com.au: EXODUS 9:1-35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