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See, I have made thee a god to Pharaoh: and Aaron thy brother shall be thy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speak all that I command thee: and Aaron thy brother shall speak unto Pharaoh, that he let the children of Israel go out of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harden Pharaoh’s heart, and multiply my signs and my wonders in the land of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haraoh will not hearken unto you, and I will lay my hand upon Egypt, and bring forth my hosts, my people the children of Israel, out of the land of Egypt by great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gyptians shall know that I am the LORD, when I stretch forth mine hand upon Egypt, and bring out the children of Israel from among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did so; as the LORD commanded them, so did th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fourscore years old, and Aaron fourscore and three years old, when they spake unto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haraoh shall speak unto you, saying, Shew a wonder for you: then thou shalt say unto Aaron, Take thy rod, and cast it down before Pharaoh, that it become a serp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went in unto Pharaoh, and they did so, as the LORD had commanded: and Aaron cast down his rod before Pharaoh and before his servants, and it became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Pharaoh also called for the wise men and the sorcerers: and they also, the magicians of Egypt, did in like manner with their enchant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y cast down every man his rod, and they became serpents: but Aaron’s rod swallowed up their r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haraoh’s heart was hardened, and he hearkened not unto them; as the LORD had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Pharaoh’s heart is stubborn, he refuseth to let the people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et thee unto Pharaoh in the morning; lo, he goeth out unto the water; and thou shalt stand by the river’s brink to meet him; and the rod which was turned to a serpent shalt thou take in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say unto him, The LORD, the God of the Hebrews, hath sent me unto thee, saying, Let my people go, that they may serve me in the wilderness: and, behold, hitherto thou hast not heark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In this thou shalt know that I am the LORD: behold, I will smite with the rod that is in mine hand upon the waters which are in the river, and they shall be turned to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ish that is in the river shall die, and the river shall stink; and the Egyptians shall loathe to drink water from the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unto Moses, Say unto Aaron, Take thy rod, and stretch out thine hand over the waters of Egypt, over their rivers, over their streams, and over their pools, and over all their ponds of water, that they may become blood; and there shall be blood throughout all the land of Egypt, both in vessels of wood and in vessels of st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and Aaron did so, as the LORD commanded; and he lifted up the rod, and smote the waters that were in the river, in the sight of Pharaoh, and in the sight of his servants; and all the waters that were in the river were turned to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fish that was in the river died; and the river stank, and the Egyptians could not drink water from the river; and the blood was throughout all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agicians of Egypt did in like manner with their enchantments: and Pharaoh’s heart was hardened, and he hearkened not unto them; as the LORD had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haraoh turned and went into his house, neither did he lay even this to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gyptians digged round about the river for water to drink; for they could not drink of the water of the ri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even days were fulfilled, after that the LORD had smitten the ri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2026-10-11T22:30:36Z</dcterms:created>
  <dcterms:modified xsi:type="dcterms:W3CDTF">2026-10-11T22:30:36Z</dcterms:modified>
  <dc:title>Bible.com.au: EXODUS 7:1-25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