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wonder for you: then thou shalt say unto Aaron, Take thy rod, and cast it down before Pharaoh, that it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for the wise men and the sorcerers: and they also, the magicians of Egypt,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haraoh’s heart was hardened, and he hearkened not unto them; as the LORD had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stubborn,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to meet him;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the God of the Hebrews, hath sent me unto thee, saying, Let my people go, that they may serve me in the wilderness: and, behold, hitherto thou hast not heark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athe to drink water from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Say unto Aaron, Take thy rod, and stretch out thine hand over the waters of Egypt, over their rivers, over their streams, and over their pools, and over all their ponds of water, that they may become blood; and there shall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water from the river; and the blood was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in like manner with their enchantments: and Pharaoh’s heart was hardened, and he hearkened not unto them; as the LORD had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lay even this to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let the children of Israel go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will not hearken unto you, and I will lay my hand upon Egypt, and bring forth my hosts,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so;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EXODUS 7:1-25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