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Now shalt thou see what I will do to Pharaoh: for by a strong hand shall he let them go, and by a strong hand shall he drive them out of his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Moses, and said unto him, I am JEHOVA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eared unto Abraham, unto Isaac, and unto Jacob, as God Almighty, but by my name JEHOVAH I was not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established my covenant with them, to give them the land of Canaan, the land of their sojournings, wherein they sojour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I have heard the groaning of the children of Israel, whom the Egyptians keep in bondage;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ay unto the children of Israel, I am Jehovah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you to me for a people, and I will be to you a God: and ye shall know that I am Jehovah your God, which bringeth you out from under the burdens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in unto the land concerning which I lifted up my hand to give it to Abraham, to Isaac, and to Jacob; and I will give it you for an heritage: I am Jehov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so unto the children of Israel: but they hearkened not unto Moses for anguish of spirit, and for cruel bonda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, speak unto Pharaoh king of Egypt, that he let the children of Israel go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before the LORD, saying, Behold, the children of Israel have not hearkened unto me; how then shall Pharaoh hear me, who am of uncircumcised lip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and unto Aaron, and gave them a charge unto the children of Israel, and unto Pharaoh king of Egypt, to bring the children of Israel out of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heads of their fathers’ houses: the sons of Reuben the firstborn of Israel; Hanoch, and Pallu, Hezron, and Carmi: these are the familie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: these are the familie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; Libni and Shimei, according to their fam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hath; Amram, and Izhar, and Hebron, and Uzziel: and the years of the life of Kohath were an hundred thirty and three yea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erari; Mahli and Mushi. These are the families of the Levites according to their gener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mram took him Jochebed his father’s sister to wife; and she bare him Aaron and Moses: and the years of the life of Amram were an hundred and thirty and seven y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zhar; Korah, and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zziel; Mishael, and Elzaphan,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took him Elisheba, the daughter of Amminadab, the sister of Nahshon, to wife; and she bare him Nadab and Abihu, Eleazar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rah; Assir, and Elkanah, and Abiasaph; these are the families of the Korahi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eazar Aaron’s son took him one of the daughters of Putiel to wife; and she bare him Phinehas. These are the heads of the fathers’ houses of the Levites according to their fami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at Aaron and Moses, to whom the LORD said, Bring out the children of Israel from the land of Egypt according to their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spake to Pharaoh king of Egypt, to bring out the children of Israel from Egypt: these are that Moses and Aar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day when the LORD spake un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spake unto Moses, saying, I am the LORD: speak thou unto Pharaoh king of Egypt all that I speak unto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before the LORD, Behold, I am of uncircumcised lips, and how shall Pharaoh hearken unto m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2026-10-11T22:30:52Z</dcterms:created>
  <dcterms:modified xsi:type="dcterms:W3CDTF">2026-10-11T22:30:52Z</dcterms:modified>
  <dc:title>Bible.com.au: EXODUS 6:1-30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