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heavier work be laid upon the men, that they may labour therein; and let them not regard lying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askmasters of the people went out, and their officers, and they spake to the people, saying, Thus saith Pharaoh, I will not give you str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yourselves, get you straw where ye can find it: for nought of your work shall be dimini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people were scattered abroad throughout all the land of Egypt to gather stubble for str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taskmasters were urgent, saying, Fulfill your works, your daily tasks, as when there was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officers of the children of Israel, which Pharaoh’s taskmasters had set over them, were beaten, and demanded, Wherefore have ye not fulfilled your task both yesterday and today, in making brick as heretof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officers of the children of Israel came and cried unto Pharaoh, saying, Wherefore dealest thou thus with thy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is no straw given unto thy servants, and they say to us, Make brick: and, behold, thy servants are beaten; but the fault is in thine own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said, Ye are idle, ye are idle: therefore ye say, Let us go and sacrifice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 therefore now, and work; for there shall no straw be given you, yet shall ye deliver the tale of bric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ward Moses and Aaron came, and said unto Pharaoh, Thus saith the LORD, the God of Israel, Let my people go, that they may hold a feast unto me in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officers of the children of Israel did see that they were in evil case, when it was said, Ye shall not minish aught from your bricks, your daily task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met Moses and Aaron, who stood in the way, as they came forth from Pharao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aid unto them, The LORD look upon you, and judge; because ye have made our savour to be abhorred in the eyes of Pharaoh, and in the eyes of his servants, to put a sword in their hand to slay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returned unto the LORD, and said, Lord, wherefore hast thou evil entreated this people? why is it that thou hast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since I came to Pharaoh to speak in thy name, he hath evil entreated this people; neither hast thou delivered thy people at 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haraoh said, Who is the LORD, that I should hearken unto his voice to let Israel go? I know not the LORD, and moreover I will not let Israel g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The God of the Hebrews hath met with us: let us go, we pray thee, three days’ journey into the wilderness, and sacrifice unto the LORD our God; lest he fall upon us with pestilence, or with the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Egypt said unto them, Wherefore do ye, Moses and Aaron, loose the people from their works? get you unto your burde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haraoh said, Behold, the people of the land are now many, and ye make them rest from their burde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ame day Pharaoh commanded the taskmasters of the people, and their officers,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 shall no more give the people straw to make brick, as heretofore: let them go and gather straw for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ale of the bricks, which they did make heretofore, ye shall lay upon them; ye shall not diminish aught thereof: for they be idle; therefore they cry, saying, Let us go and sacrifice to our God.]]></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2026-06-24T15:19:22Z</dcterms:created>
  <dcterms:modified xsi:type="dcterms:W3CDTF">2026-06-24T15:19:22Z</dcterms:modified>
  <dc:title>Bible.com.au: EXODUS 5:1-23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