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911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40: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ou shalt take the anointing oil, and anoint the tabernacle, and all that is therein, and shalt hallow it, and all the furniture thereof: and it shall be hol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ou shalt anoint the altar of burnt offering, and all its vessels, and sanctify the altar: and the altar shall be most hol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ou shalt anoint the laver and its base, and sanctify 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ou shalt bring Aaron and his sons unto the door of the tent of meeting, and shalt wash them with wat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ou shalt put upon Aaron the holy garments; and thou shalt anoint him, and sanctify him, that he may minister unto me in the priest’s offic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ou shalt bring his sons, and put coats upon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ou shalt anoint them, as thou didst anoint their father, that they may minister unto me in the priest’s office: and their anointing shall be to them for an everlasting priesthood throughout their generation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us did Moses: according to all that the LORD commanded him, so did h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t came to pass in the first month in the second year, on the first day of the month, that the tabernacle was reared up.]]></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Moses reared up the tabernacle, and laid its sockets, and set up the boards thereof, and put in the bars thereof, and reared up its pilla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spread the tent over the tabernacle, and put the covering of the tent above upon it; as the LORD commanded Mos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took and put the testimony into the ark, and set the staves on the ark, and put the mercy-seat above upon the ar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brought the ark into the tabernacle, and set up the veil of the screen, and screened the ark of the testimony; as the LORD commanded Mos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he put the table in the tent of meeting, upon the side of the tabernacle northward, without the vei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set the bread in order upon it before the LORD; as the LORD commanded Mos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he put the candlestick in the tent of meeting, over against the table, on the side of the tabernacle southwa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he lighted the lamps before the LORD; as the LORD commanded Mos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he put the golden altar in the tent of meeting before the vei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e burnt thereon incense of sweet spices; as the LORD commanded Mos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e put the screen of the door to the tabernac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n the first day of the first month shalt thou rear up the tabernacle of the tent of meeting.]]></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he set the altar of burnt offering at the door of the tabernacle of the tent of meeting, and offered upon it the burnt offering and the meal offering; as the LORD commanded Mos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he set the laver between the tent of meeting and the altar, and put water therein, to wash witha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Moses and Aaron and his sons washed their hands and their feet therea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hen they went into the tent of meeting, and when they came near unto the altar, they washed: as the LORD commanded Mos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he reared up the court round about the tabernacle and the altar, and set up the screen of the gate of the court. So Moses finished the work.]]></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n the cloud covered the tent of meeting, and the glory of the LORD filled the tabernacl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Moses was not able to enter into the tent of meeting, because the cloud abode thereon, and the glory of the LORD filled the tabernacl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when the cloud was taken up from over the tabernacle, the children of Israel went onward, throughout all their journey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ut if the cloud were not taken up, then they journeyed not till the day that it was taken up.]]></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For the cloud of the LORD was upon the tabernacle by day, and there was fire therein by night, in the sight of all the house of Israel, throughout all their journey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ou shalt put therein the ark of the testimony, and thou shalt screen the ark with the veil.]]></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ou shalt bring in the table, and set in order the things that are upon it; and thou shalt bring in the candlestick, and light the lamps thereof.]]></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ou shalt set the golden altar for incense before the ark of the testimony, and put the screen of the door to the tabernac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ou shalt set the altar of burnt offering before the door of the tabernacle of the tent of meet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ou shalt set the laver between the tent of meeting and the altar, and shalt put water there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ou shalt set up the court round about, and hang up the screen of the gate of the court.]]></a:t>
            </a:r>
          </a:p>
        </p:txBody>
      </p:sp>
    </p:spTree>
  </p:cSld>
  <p:clrMapOvr>
    <a:masterClrMapping/>
  </p:clrMapOvr>
</p:sld>
</file>

<file path=ppt/theme/theme1.xml><?xml version="1.0" encoding="utf-8"?>
<a:theme xmlns:a="http://schemas.openxmlformats.org/drawingml/2006/main" name="Theme87">
  <a:themeElements>
    <a:clrScheme name="Theme8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2026-06-09T22:07:21Z</dcterms:created>
  <dcterms:modified xsi:type="dcterms:W3CDTF">2026-06-09T22:07:21Z</dcterms:modified>
  <dc:title>Bible.com.au: EXODUS 40:1-38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