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7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he anointing oil, and anoint the tabernacle, and all that is therein, and shalt hallow it, and all the furniture thereof: and it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noint the altar of burnt offering, and all its vessels, and sanctify the altar: and the altar shall be most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anoint the laver and its base, and sanctif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bring Aaron and his sons unto the door of the tent of meeting, and shalt wash them with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put upon Aaron the holy garments; and thou shalt anoint him, and sanctify him, that he may minister unto me in the priest’s off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ring his sons, and put coats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anoint them, as thou didst anoint their father, that they may minister unto me in the priest’s office: and their anointing shall be to them for an everlasting priesthood throughout their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Moses: according to all that the LORD commanded him, so did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first month in the second year, on the first day of the month, that the tabernacle was reared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reared up the tabernacle, and laid its sockets, and set up the boards thereof, and put in the bars thereof, and reared up its pill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pread the tent over the tabernacle, and put the covering of the tent above upon it; as the LORD commanded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and put the testimony into the ark, and set the staves on the ark, and put the mercy-seat above upon the 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rought the ark into the tabernacle, and set up the veil of the screen, and screened the ark of the testimony;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t the table in the tent of meeting, upon the side of the tabernacle northward, without the ve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et the bread in order upon it before the LORD;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put the candlestick in the tent of meeting, over against the table, on the side of the tabernacle south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lighted the lamps before the LORD; as the LORD commanded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put the golden altar in the tent of meeting before the ve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burnt thereon incense of sweet spices; as the LORD commande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put the screen of the door to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first month shalt thou rear up the tabernacle of the tent of mee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et the altar of burnt offering at the door of the tabernacle of the tent of meeting, and offered upon it the burnt offering and the meal offering;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t the laver between the tent of meeting and the altar, and put water therein, to wash with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Aaron and his sons washed their hands and their feet ther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went into the tent of meeting, and when they came near unto the altar, they washe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reared up the court round about the tabernacle and the altar, and set up the screen of the gate of the court. So Moses finished the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cloud covered the tent of meeting, and the glory of the LORD filled the tabernac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oses was not able to enter into the tent of meeting, because the cloud abode thereon, and the glory of the LORD filled the tabernac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cloud was taken up from over the tabernacle, the children of Israel went onward, throughout all their journ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cloud were not taken up, then they journeyed not till the day that it was taken u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the cloud of the LORD was upon the tabernacle by day, and there was fire therein by night, in the sight of all the house of Israel, throughout all their journe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rein the ark of the testimony, and thou shalt screen the ark with the ve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ring in the table, and set in order the things that are upon it; and thou shalt bring in the candlestick, and light the lamp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set the golden altar for incense before the ark of the testimony, and put the screen of the door to the taberna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 altar of burnt offering before the door of the tabernacle of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et the laver between the tent of meeting and the altar, and shalt put water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et up the court round about, and hang up the screen of the gate of the court.]]></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2026-08-10T21:48:35Z</dcterms:created>
  <dcterms:modified xsi:type="dcterms:W3CDTF">2026-08-10T21:48:35Z</dcterms:modified>
  <dc:title>Bible.com.au: EXODUS 40:1-38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