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5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halt take the anointing oil, and anoint the tabernacle, and all that is therein, and shalt hallow it, and all the furniture thereof: and it shall be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shalt anoint the altar of burnt offering, and all its vessels, and sanctify the altar: and the altar shall be most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anoint the laver and its base, and sanctify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ou shalt bring Aaron and his sons unto the door of the tent of meeting, and shalt wash them with wa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put upon Aaron the holy garments; and thou shalt anoint him, and sanctify him, that he may minister unto me in the priest’s offi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ou shalt bring his sons, and put coats up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anoint them, as thou didst anoint their father, that they may minister unto me in the priest’s office: and their anointing shall be to them for an everlasting priesthood throughout their gener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Moses: according to all that the LORD commanded him, so did h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in the first month in the second year, on the first day of the month, that the tabernacle was reared 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oses reared up the tabernacle, and laid its sockets, and set up the boards thereof, and put in the bars thereof, and reared up its pill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pread the tent over the tabernacle, and put the covering of the tent above upon it; as the LORD commanded Mo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took and put the testimony into the ark, and set the staves on the ark, and put the mercy-seat above upon the 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rought the ark into the tabernacle, and set up the veil of the screen, and screened the ark of the testimony; as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put the table in the tent of meeting, upon the side of the tabernacle northward, without the ve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et the bread in order upon it before the LORD; as the LORD commanded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put the candlestick in the tent of meeting, over against the table, on the side of the tabernacle south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lighted the lamps before the LORD; as the LORD commanded Mos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put the golden altar in the tent of meeting before the ve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burnt thereon incense of sweet spices; as the LORD commanded Mos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put the screen of the door to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first month shalt thou rear up the tabernacle of the tent of mee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et the altar of burnt offering at the door of the tabernacle of the tent of meeting, and offered upon it the burnt offering and the meal offering; as the LORD commanded Mos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t the laver between the tent of meeting and the altar, and put water therein, to wash with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Aaron and his sons washed their hands and their feet there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 they went into the tent of meeting, and when they came near unto the altar, they washed: as the LORD commanded Mos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reared up the court round about the tabernacle and the altar, and set up the screen of the gate of the court. So Moses finished the wo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loud covered the tent of meeting, and the glory of the LORD filled the tabernac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Moses was not able to enter into the tent of meeting, because the cloud abode thereon, and the glory of the LORD filled the tabernac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when the cloud was taken up from over the tabernacle, the children of Israel went onward, throughout all their journey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if the cloud were not taken up, then they journeyed not till the day that it was taken up.]]></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e cloud of the LORD was upon the tabernacle by day, and there was fire therein by night, in the sight of all the house of Israel, throughout all their journe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put therein the ark of the testimony, and thou shalt screen the ark with the vei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bring in the table, and set in order the things that are upon it; and thou shalt bring in the candlestick, and light the lamp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shalt set the golden altar for incense before the ark of the testimony, and put the screen of the door to the tabernac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ou shalt set the altar of burnt offering before the door of the tabernacle of the tent of mee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ou shalt set the laver between the tent of meeting and the altar, and shalt put water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et up the court round about, and hang up the screen of the gate of the court.]]></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2026-06-15T08:48:21Z</dcterms:created>
  <dcterms:modified xsi:type="dcterms:W3CDTF">2026-06-15T08:48:21Z</dcterms:modified>
  <dc:title>Bible.com.au: EXODUS 40:1-38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