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y will not believe even these two signs, neither hearken unto thy voice, that thou shalt take of the water of the river, and pour it upon the dry land: and the water which thou takest out of the river shall become blood upon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said unto the LORD, Oh Lord, I am not eloquent, neither heretofore, nor since thou hast spoken unto thy servant: for I am slow of speech, and of a slow ton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Who hath made man’s mouth? or who maketh a man dumb, or deaf, or seeing, or blind? is it not I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o, and I will be with thy mouth, and teach thee what thou shalt spe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Oh Lord, send, I pray thee, by the hand of him whom thou wilt s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kindled against Moses, and he said, Is there not Aaron thy brother the Levite? I know that he can speak well. And also, behold, he cometh forth to meet thee: and when he seeth thee, he will be glad in his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him, and put the words in his mouth: and I will be with thy mouth, and with his mouth, and will teach you what ye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be thy spokesman unto the people: and it shall come to pass, that he shall be to thee a mouth, and thou shalt be to him as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take in thine hand this rod, wherewith thou shalt do the s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and returned to Jethro his father in law, and said unto him, Let me go, I pray thee, and return unto my brethren which are in Egypt, and see whether they be yet alive. And Jethro said to Moses, Go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nswered and said, But, behold, they will not believe me, nor hearken unto my voice: for they will say, The LORD hath not appeared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unto Moses in Midian, Go, return into Egypt: for all the men are dead which sought thy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took his wife and his sons, and set them upon an ass, and he returned to the land of Egypt: and Moses took the rod of God in hi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When thou goest back into Egypt, see that thou do before Pharaoh all the wonders which I have put in thine hand: but I will harden his heart, and he will not let the people g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say unto Pharaoh, Thus saith the LORD, Israel is my son, my first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have said unto thee, Let my son go, that he may serve me; and thou hast refused to let him go: behold, I will slay thy son, thy firstb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on the way at the lodging place, that the LORD met him, and sought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Zipporah took a flint, and cut off the foreskin of her son, and cast it at his feet; and she said, Surely a bridegroom of blood art thou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let him alone. Then she said, A bridegroom of blood art thou, because of the circumci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to Aaron, Go into the wilderness to meet Moses. And he went, and met him in the mountain of God, and kiss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ld Aaron all the words of the LORD wherewith he had sent him, and all the signs wherewith he had charg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him, What is that in thine hand? And he said, A r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and Aaron went and gathered together all the elders of the childre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spake all the words which the LORD had spoken unto Moses, and did the signs in the sight of the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eople believed: and when they heard that the LORD had visited the children of Israel, and that he had seen their affliction, then they bowed their heads and worship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Cast it on the ground. And he cast it on the ground, and it became a serpent; and Moses fled from bef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Put forth thine hand, and take it by the tail: (and he put forth his hand, and laid hold of it, and it became a rod i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y may believe that the LORD, the God of their fathers, the God of Abraham, the God of Isaac, and the God of Jacob, hath appear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furthermore unto him, Put now thine hand into thy bosom. And he put his hand into his bosom: and when he took it out, behold, his hand was leprous, as white as s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Put thine hand into thy bosom again. (And he put his hand into his bosom again; and when he took it out of his bosom, behold, it was turned again as his other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f they will not believe thee, neither hearken to the voice of the first sign, that they will believe the voice of the latter sig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2026-09-01T21:55:36Z</dcterms:created>
  <dcterms:modified xsi:type="dcterms:W3CDTF">2026-09-01T21:55:36Z</dcterms:modified>
  <dc:title>Bible.com.au: EXODUS 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