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made the court: for the south side southward the hangings of the court were of fine twined linen, an hundred cu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pillars were twenty, and their sockets twenty, of brass; the hooks of the pillars and their fillets were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e north side an hundred cubits, their pillars twenty, and their sockets twenty, of brass; the hooks of the pillars and their fillets of sil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 the west side were hangings of fifty cubits, their pillars ten, and their sockets ten; the hooks of the pillars and their fillets of sil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 the east side eastward fifty cu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angings for the one side of the gate were fifteen cubits; their pillars three, and their sockets th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for the other side: on this hand and that hand by the gate of the court were hangings of fifteen cubits; their pillars three, and their sockets th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hangings of the court round about were of fine twin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ckets for the pillars were of brass; the hooks of the pillars and their fillets of silver; and the overlaying of their chapiters of silver; and all the pillars of the court were filleted with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creen for the gate of the court was the work of the embroiderer, of blue, and purple, and scarlet, and fine twined linen: and twenty cubits was the length, and the height in the breadth was five cubits, answerable to the hangings of the cou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made the altar of burnt offering of acacia wood: five cubits was the length thereof, and five cubits the breadth thereof, foursquare; and three cubits the height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ir pillars were four, and their sockets four, of brass; their hooks of silver, and the overlaying of their chapiters and their fillet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ins of the tabernacle, and of the court round about, were of bra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sum of the things for the tabernacle, even the tabernacle of the testimony, as they were counted, according to the commandment of Moses, for the service of the Levites, by the hand of Ithamar, the son of Aaron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zalel the son of Uri, the son of Hur, of the tribe of Judah, made all that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him was Oholiab, the son of Ahisamach, of the tribe of Dan, an engraver, and a cunning workman, and an embroiderer in blue, and in purple, and in scarlet, and fine lin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old that was used for the work in all the work of the sanctuary, even the gold of the offering, was twenty and nine talents, and seven hundred and thirty shekels, after the shekel of the sanctua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ilver of them that were numbered of the congregation was an hundred talents, and a thousand seven hundred and threescore and fifteen shekels, after the shekel of the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ka a head, that is, half a shekel, after the shekel of the sanctuary, for every one that passed over to them that were numbered, from twenty years old and upward, for six hundred thousand and three thousand and five hundred and fifty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hundred talents of silver were for casting the sockets of the sanctuary, and the sockets of the veil; an hundred sockets for the hundred talents, a talent for a sock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thousand seven hundred seventy and five shekels he made hooks for the pillars, and overlaid their chapiters, and made fillets for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made the horns thereof upon the four corners of it; the horns thereof were of one piece with it: and he overlaid it with bra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brass of the offering was seventy talents, and two thousand and four hundred sheke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with he made the sockets to the door of the tent of meeting, and the brasen altar, and the brasen grating for it, and all the vessels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ckets of the court round about, and the sockets of the gate of the court, and all the pins of the tabernacle, and all the pins of the court round ab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made all the vessels of the altar, the pots, and the shovels, and the basons, the fleshhooks, and the firepans: all the vessels thereof made he of br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for the altar a grating of network of brass, under the ledge round it beneath, reaching halfway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four rings for the four ends of the grating of brass, to be places for the st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staves of acacia wood, and overlaid them with br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the staves into the rings on the sides of the altar, to bear it withal; he made it hollow with pl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laver of brass, and the base thereof of brass, of the mirrors of the serving women which served at the door of the tent of meeting.]]></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2026-06-09T22:08:49Z</dcterms:created>
  <dcterms:modified xsi:type="dcterms:W3CDTF">2026-06-09T22:08:49Z</dcterms:modified>
  <dc:title>Bible.com.au: EXODUS 38:1-31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