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478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7: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cherubim spread out their wings on high, covering the mercy-seat with their wings, with their faces one to another; toward the mercy-seat were the faces of the cherub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made the table of acacia wood: two cubits was the length thereof, and a cubit the breadth thereof, and a cubit and a half the height thereo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overlaid it with pure gold, and made thereto a crown of gold round abou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made unto it a border of an handbreadth round about, and made a golden crown to the border thereof round abou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cast for it four rings of gold, and put the rings in the four corners that were on the four feet thereo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Close by the border were the rings, the places for the staves to bear the tab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made the staves of acacia wood, and overlaid them with gold, to bear the tab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made the vessels which were upon the table, the dishes thereof, and the spoons thereof, and the bowls thereof, and the flagons thereof, to pour out withal, of pure gol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made the candlestick of pure gold: of beaten work made he the candlestick, even its base, and its shaft; its cups, its knops, and its flowers, were of one piece with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re were six branches going out of the sides thereof; three branches of the candlestick out of the one side thereof, and three branches of the candlestick out of the other side thereo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Bezalel made the ark of acacia wood: two cubits and a half was the length of it, and a cubit and a half the breadth of it, and a cubit and a half the height of 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ree cups made like almond-blossoms in one branch, a knop and a flower; and three cups made like almond-blossoms in the other branch, a knop and a flower: so for the six branches going out of the candlestic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n the candlestick were four cups made like almond-blossoms, the knops thereof, and the flowers thereof:]]></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 knop under two branches of one piece with it, and a knop under two branches of one piece with it, and a knop under two branches of one piece with it, for the six branches going out of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ir knops and their branches were of one piece with it: the whole of it was one beaten work of pure gol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made the lamps thereof, seven, and the tongs thereof, and the snuffdishes thereof, of pure gol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f a talent of pure gold made he it, and all the vessels thereof.]]></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made the altar of incense of acacia wood: a cubit was the length thereof, and a cubit the breadth thereof, foursquare; and two cubits was the height thereof; the horns thereof were of one piece with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overlaid it with pure gold, the top thereof, and the sides thereof round about, and the horns of it: and he made unto it a crown of gold round abou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made for it two golden rings under the crown thereof, upon the two ribs thereof, upon the two sides of it, for places for staves to bear it witha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made the staves of acacia wood, and overlaid them with gol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overlaid it with pure gold within and without, and made a crown of gold to it round abou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made the holy anointing oil, and the pure incense of sweet spices, after the art of the perfum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cast for it four rings of gold, in the four feet thereof; even two rings on the one side of it, and two rings on the other side of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made staves of acacia wood, and overlaid them with gol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put the staves into the rings on the sides of the ark, to bear the ar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made a mercy-seat of pure gold: two cubits and a half was the length thereof, and a cubit and a half the breadth thereo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made two cherubim of gold; of beaten work made he them, at the two ends of the mercy-se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ne cherub at the one end, and one cherub at the other end: of one piece with the mercy-seat made he the cherubim at the two ends thereof.]]></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2026-06-25T23:52:31Z</dcterms:created>
  <dcterms:modified xsi:type="dcterms:W3CDTF">2026-06-25T23:52:31Z</dcterms:modified>
  <dc:title>Bible.com.au: EXODUS 37:1-29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