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each curtain was eight and twenty cubits, and the breadth of each curtain four cubits: all the curtains had one meas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five curtains one to another: and the other five curtains he coupled one 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upon the edge of the one curtain from the selvedge in the coupling: likewise he made in the edge of the curtain that was outmost in the second coup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the one curtain, and fifty loops made he in the edge of the curtain that was in the second coupling: the loops were opposite one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clasps of gold, and coupled the curtains one to another with the clasps: so the tabernacle was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a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each curtain was thirty cubits, and four cubits the breadth of each curtain: the eleven curtains had one meas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on the edge of the curtain that was outmost in the coupling, and fifty loops made he upon the edge of the curtain which was outmost in the second coup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clasp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l and Oholiab shall work, and every wise hearted man, in whom the LORD hath put wisdom and understanding to know how to work all the work for the service of the sanctuary, according to all that the LORD hath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sealskins ab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the boards for the tabernacle of acacia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n cubits was the length of a board, and a cubit and a half the breadth of each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ch board had two tenons, joined one to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th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made forty sockets of silver under the twenty boards; two sockets under one board for its two tenons, and two sockets under another board for it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second side of the tabernacle, on the north side,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hinder part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hinder p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l and O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double beneath, and in like manner they were entire unto the top thereof unto one ring: thus he did to both of them in the two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of silver, sixteen sockets;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acacia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hinder part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pass through in the midst of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for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the veil of blue, and purple, and scarlet, and fine twined linen: with cherubim the work of the cunning workman made h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acacia,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 screen for the door of the Tent, of blue, and purple, and scarlet, and fine twined linen, the work of the embroider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and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will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wro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made the tabernacle with ten curtains; of fine twined linen, and blue, and purple, and scarlet, with cherubim the work of the cunning workman made he th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EXODUS 36:1-38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