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yx stones, and stones to be set, for the ephod, and for the breastpla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let every wise hearted man among you come, and make all that the LORD hath comm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abernacle, its tent, and its covering, its clasps, and its boards, its bars, its pillars, and its socke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ark, and the staves thereof, the mercy-seat, and the veil of the scre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able, and its staves, and all its vessels, and the shewbre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candlestick also for the light, and its vessels, and its lamps, and the oil for the ligh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altar of incense, and its staves, and the anointing oil, and the sweet incense, and the screen for the door, at the door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ltar of burnt offering, with its grating of brass, its staves, and all its vessels, the laver and its b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hangings of the court, the pillars thereof, and their sockets, and the screen for the gate of the cour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pins of the tabernacle, and the pins of the court, and their cor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assembled all the congregation of the children of Israel, and said unto them, These are the words which the LORD hath commanded, that ye should d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inely wrought garments, for ministering in the holy place, the holy garments for Aaron the priest, and the garments of his sons, to minister in the priest’s off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ll the congregation of the children of Israel departed from the presence of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came, every one whose heart stirred him up, and every one whom his spirit made willing, and brought the LORD’S offering, for the work of the tent of meeting, and for all the service thereof, and for the holy garm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came, both men and women, as many as were willing hearted, and brought brooches, and earrings, and signet-rings, and armlets, all jewels of gold; even every man that offered an offering of gold unto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every man, with whom was found blue, and purple, and scarlet, and fine linen, and goats’ hair, and rams’ skins dyed red, and sealskins, brought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ry one that did offer an offering of silver and brass brought the LORD’S offering: and every man, with whom was found acacia wood for any work of the service, brought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ll the women that were wise hearted did spin with their hands, and brought that which they had spun, the blue, and the purple, the scarlet, and the fine line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l the women whose heart stirred them up in wisdom spun the goats’ hai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rulers brought the onyx stones, and the stones to be set, for the ephod, and for the breastpla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spice, and the oil; for the light, and for the anointing oil, and for the sweet incen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shall work be done, but on the seventh day there shall be to you an holy day, a sabbath of solemn rest to the LORD: whosoever doeth any work therein shall be put to dea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children of Israel brought a freewill offering unto the LORD; every man and woman, whose heart made them willing to bring for all the work, which the LORD had commanded to be made by the hand of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aid unto the children of Israel, See, the LORD hath called by name Bezalel the son of Uri, the son of Hur, of the tribe of Jud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hath filled him with the spirit of God, in wisdom, in understanding, and in knowledge, and in all manner of workmanship;]]></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o devise cunning works, to work in gold, and in silver, and in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cutting of stones for setting, and in carving of wood, to work in all manner of cunning workmanshi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hath put in his heart that he may teach, both he, and Oholiab, the son of Ahisamach, of the tribe of D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m hath he filled with wisdom of heart, to work all manner of workmanship, of the engraver, and of the cunning workman, and of the embroiderer, in blue, and in purple, in scarlet, and in fine linen, and of the weaver, even of them that do any workmanship, and of those that devise cunning wor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shall kindle no fire throughout your habitations upon the sabbath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pake unto all the congregation of the children of Israel, saying, This is the thing which the LORD commanded,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ye from among you an offering unto the LORD: whosoever is of a willing heart, let him bring it, the LORD’S offering; gold, and silver, and br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lue, and purple, and scarlet, and fine linen, and goats’ hai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ams’ skins dyed red, and sealskins, and acacia w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il for the light, and spices for the anointing oil, and for the sweet incense;]]></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2026-06-04T08:03:34Z</dcterms:created>
  <dcterms:modified xsi:type="dcterms:W3CDTF">2026-06-04T08:03:34Z</dcterms:modified>
  <dc:title>Bible.com.au: EXODUS 35:1-35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