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406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oses, Hew thee two tables of stone like unto the first: and I will write upon the tables the words that were on the first tables, which thou brak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 ready by the morning, and come up in the morning unto mount Sinai, and present thyself there to me on the top of the mou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no man shall come up with thee, neither let any man be seen throughout all the mount; neither let the flocks nor herds feed before that mou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hewed two tables of stone like unto the first; and Moses rose up early in the morning, and went up unto mount Sinai, as the LORD had commanded him, and took in his hand two tables of st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descended in the cloud, and stood with him there, and proclaimed the nam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passed by before him, and proclaimed, The LORD, the LORD, a God full of compassion and gracious, slow to anger, and plenteous in mercy and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eeping mercy for thousands, forgiving iniquity and transgression and sin: and that will by no means clear the guilty; visiting the iniquity of the fathers upon the children, and upon the children’s children, upon the third and upon the fourth gener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made haste, and bowed his head toward the earth, and worshipp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If now I have found grace in thy sight, O Lord, let the Lord, I pray thee, go in the midst of us; for it is a stiffnecked people; and pardon our iniquity and our sin, and take us for thine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Behold, I make a covenant: before all thy people I will do marvels, such as have not been wrought in all the earth, nor in any nation: and all the people among which thou art shall see the work of the LORD, for it is a terrible thing that I do wit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bserve thou that which I command thee this day: behold, I drive out before thee the Amorite, and the Canaanite, and the Hittite, and the Perizzite, and the Hivite, and the Jebusi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ake heed to thyself, lest thou make a covenant with the inhabitants of the land whither thou goest, lest it be for a snare in the midst of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e shall break down their altars, and dash in pieces their pillars, and ye shall cut down their Asher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ou shalt worship no other god: for the LORD, whose name is Jealous, is a jealous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st thou make a covenant with the inhabitants of the land, and they go a whoring after their gods, and do sacrifice unto their gods, and one call thee and thou eat of his sacrif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take of their daughters unto thy sons, and their daughters go a whoring after their gods, and make thy sons go a whoring after their go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shalt make thee no molten go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east of unleavened bread shalt thou keep. Seven days thou shalt eat unleavened bread, as I commanded thee, at the time appointed in the month Abib: for in the month Abib thou camest out from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at openeth the womb is mine; and all thy cattle that is male, the firstlings of ox and shee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firstling of an ass thou shalt redeem with a lamb: and if thou wilt not redeem it, then thou shalt break its neck. All the firstborn of thy sons thou shalt redeem. And none shall appear before me emp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ix days thou shalt work, but on the seventh day thou shalt rest: in plowing time and in harvest thou shalt r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u shalt observe the feast of weeks, even of the firstfruits of wheat harvest, and the feast of ingathering at the year’s e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ree times in the year shall all thy males appear before the Lord GOD, the Go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will cast out nations before thee, and enlarge thy borders: neither shall any man desire thy land, when thou goest up to appear before the LORD thy God three times in the y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u shalt not offer the blood of my sacrifice with leavened bread; neither shall the sacrifice of the feast of the passover be left unto the morn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first of the firstfruits of thy ground thou shalt bring unto the house of the LORD thy God. Thou shalt not seethe a kid in its mother’s mil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aid unto Moses, Write thou these words: for after the tenor of these words I have made a covenant with thee and with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was there with the LORD forty days and forty nights; he did neither eat bread, nor drink water. And he wrote upon the tables the words of the covenant, the ten commandm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when Moses came down from mount Sinai with the two tables of the testimony in Moses’ hand, when he came down from the mount, that Moses wist not that the skin of his face shone by reason of his speaking with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Aaron and all the children of Israel saw Moses, behold, the skin of his face shone; and they were afraid to come nigh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called unto them; and Aaron and all the rulers of the congregation returned unto him: and Moses spake to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fterward all the children of Israel came nigh: and he gave them in commandment all that the LORD had spoken with him in mount Sina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Moses had done speaking with them, he put a veil on his fa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 Moses went in before the LORD to speak with him, he took the veil off, until he came out; and he came out, and spake unto the children of Israel that which he was command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children of Israel saw the face of Moses, that the skin of Moses’ face shone: and Moses put the veil upon his face again, until he went in to speak with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2026-10-05T18:20:09Z</dcterms:created>
  <dcterms:modified xsi:type="dcterms:W3CDTF">2026-10-05T18:20:09Z</dcterms:modified>
  <dc:title>Bible.com.au: EXODUS 34:1-35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