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5921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33: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came to pass, when Moses entered into the Tent, the pillar of cloud descended, and stood at the door of the Tent: and the LORD spake with Mo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e people saw the pillar of cloud stand at the door of the Tent: and all the people rose up and worshipped, every man at his tent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LORD spake unto Moses face to face, as a man speaketh unto his friend. And he turned again into the camp: but his minister Joshua, the son of Nun, a young man, departed not out of the T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Moses said unto the LORD, See, thou sayest unto me, Bring up this people: and thou hast not let me know whom thou wilt send with me. Yet thou hast said, I know thee by name, and thou hast also found grace in my sigh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therefore, I pray thee, if I have found grace in thy sight, shew me now thy ways, that I may know thee, to the end that I may find grace in thy sight: and consider that this nation is thy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he said, My presence shall go with thee, and I will give thee re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unto him, If thy presence go not with me, carry us not up hen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wherein now shall it be known that I have found grace in thy sight, I and thy people? is it not in that thou goest with us, so that we be separated, I and thy people, from all the people that are upon the face of the ear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LORD said unto Moses, I will do this thing also that thou hast spoken: for thou hast found grace in my sight, and I know thee by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said, Shew me, I pray thee, thy glo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Depart, go up hence, thou and the people which thou hast brought up out of the land of Egypt, unto the land of which I sware unto Abraham, to Isaac, and to Jacob, saying, Unto thy seed will I give i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e said, I will make all my goodness pass before thee, and will proclaim the name of the LORD before thee; and I will be gracious to whom I will be gracious, and will shew mercy on whom I will shew merc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said, Thou canst not see my face: for man shall not see me and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ORD said, Behold, there is a place by me, and thou shalt stand upon the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t shall come to pass, while my glory passeth by, that I will put thee in a cleft of the rock, and will cover thee with my hand until I have passed b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take away mine hand, and thou shalt see my back: but my face shall not be se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 will send an angel before thee; and I will drive out the Canaanite, the Amorite, and the Hittite, and the Perizzite, the Hivite, and the Jebusi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unto a land flowing with milk and honey: for I will not go up in the midst of thee; for thou art a stiffnecked people: lest I consume thee in the wa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 people heard these evil tidings, they mourned: and no man did put on him his orna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 LORD said unto Moses, Say unto the children of Israel, Ye are a stiffnecked people: if I go up into the midst of thee for one moment, I shall consume thee: therefore now put off thy ornaments from thee, that I may know what to do unto the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children of Israel stripped themselves of their ornaments from mount Horeb onwa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Moses used to take the tent and to pitch it without the camp, afar off from the camp; and he called it, The tent of meeting. And it came to pass, that every one which sought the LORD went out unto the tent of meeting, which was without the camp.]]></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it came to pass, when Moses went out unto the Tent, that all the people rose up, and stood, every man at his tent door, and looked after Moses, until he was gone into the Tent.]]></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2026-06-27T15:57:17Z</dcterms:created>
  <dcterms:modified xsi:type="dcterms:W3CDTF">2026-06-27T15:57:17Z</dcterms:modified>
  <dc:title>Bible.com.au: EXODUS 33:1-23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