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3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I have seen this people, and, behold, it is a stiffnecked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let me alone, that my wrath may wax hot against them, and that I may consume them: and I will make of thee a great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besought the LORD his God, and said, LORD, why doth thy wrath wax hot against thy people, which thou hast brought forth out of the land of Egypt with great power and with a might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hould the Egyptians speak, saying, For evil did he bring them forth, to slay them in the mountains, and to consume them from the face of the earth? Turn from thy fierce wrath, and repent of this evil against th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Abraham, Isaac, and Israel, thy servants, to whom thou swarest by thine own self, and saidst unto them, I will multiply your seed as the stars of heaven, and all this land that I have spoken of will I give unto your seed, and they shall inherit it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repented of the evil which he said he would do unto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turned, and went down from the mount, with the two tables of the testimony in his hand; tables that were written on both their sides; on the one side and on the other were they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ables were the work of God, and the writing was the writing of God, graven upon the ta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oshua heard the noise of the people as they shouted, he said unto Moses, There is a noise of war in th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t is not the voice of them that shout for mastery, neither is it the voice of them that cry for being overcome: but the noise of them that sing do I h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saw that Moses delayed to come down from the mount, the people gathered themselves together unto Aaron, and said unto him, Up, make us gods, which shall go before us; for as for this Moses, the man that brought us up out of the land of Egypt, we know not what is become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as soon as he came nigh unto the camp, that he saw the calf and the dancing: and Moses’ anger waxed hot, and he cast the tables out of his hands, and brake them beneath the mou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which they had made, and burnt it with fire, and ground it to powder, and strewed it upon the water, and made the children of Israel drink of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unto Aaron, What did this people unto thee, that thou hast brought a great sin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aron said, Let not the anger of my lord wax hot: thou knowest the people, that they are set on ev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said unto me, Make us gods, which shall go before us: for as for this Moses, the man that brought us up out of the land of Egypt, we know not what is become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said unto them, Whosoever hath any gold, let them break it off; so they gave it me: and I cast it into the fire, and there came out this c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Moses saw that the people were broken loose; for Aaron had let them loose for a derision among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Moses stood in the gate of the camp, and said, Whoso is on the LORD’S side, let him come unto me. And all the sons of Levi gathered themselves together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us saith the LORD, the God of Israel, Put ye every man his sword upon his thigh, and go to and fro from gate to gate throughout the camp, and slay every man his brother, and every man his companion, and every man his neighbou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Levi did according to the word of Moses: and there fell of the people that day about three thousan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aron said unto them, Break off the golden rings, which are in the ears of your wives, of your sons, and of your daughters,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Consecrate yourselves today to the LORD, yea, every man against his son, and against his brother; that he may bestow upon you a blessing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on the morrow, that Moses said unto the people, Ye have sinned a great sin: and now I will go up unto the LORD; peradventure I shall make atonement for your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returned unto the LORD, and said, Oh, this people have sinned a great sin, and have made them gods of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now, if thou wilt forgive their sin--; and if not, blot me, I pray thee, out of thy book which thou hast writt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aid unto Moses, Whosoever hath sinned against me, him will I blot out of my b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now go, lead the people unto the place of which I have spoken unto thee: behold, mine angel shall go before thee: nevertheless in the day when I visit, I will visit their sin upo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mote the people, because they made the calf, which Aaron ma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eople brake off the golden rings which were in their ears, and brought them unto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eceived it at their hand, and fashioned it with a graving tool, and made it a molten calf: and they said, These be thy gods, O Israel, which brought thee up out of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aron saw this, he built an altar before it; and Aaron made proclamation, and said, Tomorrow shall be a feast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rose up early on the morrow, and offered burnt offerings, and brought peace offerings; and the people sat down to eat and to drink, and rose up to pl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pake unto Moses, Go, get thee down; for thy people, which thou broughtest up out of the land of Egypt, have corrupted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turned aside quickly out of the way which I commanded them: they have made them a molten calf, and have worshipped it, and have sacrificed unto it, and said, These be thy gods, O Israel, which brought thee up out of the land of Egypt.]]></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2026-06-24T04:57:23Z</dcterms:created>
  <dcterms:modified xsi:type="dcterms:W3CDTF">2026-06-24T04:57:23Z</dcterms:modified>
  <dc:title>Bible.com.au: EXODUS 32:1-35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