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shall offer no strange incense thereon, nor burnt offering, nor meal offering; and ye shall pour no drink offering ther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aron shall make atonement upon the horns of it once in the year: with the blood of the sin offering of atonement once in the year shall he make atonement for it throughout your generations: it is most holy un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takest the sum of the children of Israel, according to those that are numbered of them, then shall they give every man a ransom for his soul unto the LORD, when thou numberest them; that there be no plague among them, when thou numbere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they shall give, every one that passeth over unto them that are numbered, half a shekel after the shekel of the sanctuary: (the shekel is twenty gerahs:) half a shekel for an offering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one that passeth over unto them that are numbered, from twenty years old and upward, shall give the offering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ich shall not give more, and the poor shall not give less, than the half shekel, when they give the offering of the LORD, to make atonement for your sou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take the atonement money from the children of Israel, and shalt appoint it for the service of the tent of meeting; that it may be a memorial for the children of Israel before the LORD, to make atonement for your sou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also make a laver of brass, and the base thereof of brass, to wash withal: and thou shalt put it between the tent of meeting and the altar, and thou shalt put water there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ou shalt make an altar to burn incense upon: of acacia wood shalt thou make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aron and his sons shall wash their hands and their feet there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go into the tent of meeting, they shall wash with water, that they die not; or when they come near to the altar to minister, to burn an offering made by fire un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shall wash their hands and their feet, that they die not: and it shall be a statute for ever to them, even to him and to his seed throughout their genera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thou also unto thee the chief spices, of flowing myrrh five hundred shekels, and of sweet cinnamon half so much, even two hundred and fifty, and of sweet calamus two hundred and fif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cassia five hundred, after the shekel of the sanctuary, and of olive oil an h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shalt make it an holy anointing oil, a perfume compounded after the art of the perfumer: it shall be an holy anointing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anoint therewith the tent of meeting, and the ark of the testimon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table and all the vessels thereof, and the candlestick and the vessels thereof, and the altar of incen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altar of burnt offering with all the vessels thereof, and the laver and the base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cubit shall be the length thereof, and a cubit the breadth thereof; foursquare shall it be: and two cubits shall be the height thereof: the horns thereof shall be of one piece with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sanctify them, that they may be most holy: whatsoever toucheth them shall be ho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anoint Aaron and his sons, and sanctify them, that they may minister unto me in the priest’s off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speak unto the children of Israel, saying, This shall be an holy anointing oil unto me throughout your genera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pon the flesh of man shall it not be poured, neither shall ye make any like it, according to the composition thereof: it is holy, and it shall be holy un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soever compoundeth any like it, or whosoever putteth any of it upon a stranger, he shall be cut off from his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LORD said unto Moses, Take unto thee sweet spices, stacte, and onycha, and galbanum; sweet spices with pure frankincense: of each shall there be a like we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ou shalt make of it incense, a perfume after the art of the perfumer, seasoned with salt, pure and ho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beat some of it very small, and put of it before the testimony in the tent of meeting, where I will meet with thee: it shall be unto you most ho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incense which thou shalt make, according to the composition thereof ye shall not make for yourselves: it shall be unto thee holy for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soever shall make like unto that, to smell thereto, he shall be cut off from hi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overlay it with pure gold, the top thereof, and the sides thereof round about, and the horns thereof; and thou shalt make unto it a crown of gold round abou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wo golden rings shalt thou make for it under the crown thereof, upon the two ribs thereof, upon the two sides of it shalt thou make them; and they shall be for places for staves to bear it with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make the staves of acacia wood, and overlay them with g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put it before the veil that is by the ark of the testimony, before the mercy-seat that is over the testimony, where I will meet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aron shall burn thereon incense of sweet spices: every morning, when he dresseth the lamps, he shall bur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Aaron lighteth the lamps at even, he shall burn it, a perpetual incense before the LORD throughout your generation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2026-06-24T15:18:35Z</dcterms:created>
  <dcterms:modified xsi:type="dcterms:W3CDTF">2026-06-24T15:18:35Z</dcterms:modified>
  <dc:title>Bible.com.au: EXODUS 30:1-38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