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25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rd them with girdles, Aaron and his sons, and bind headtires on them: and they shall have the priesthood by a perpetual statute: and thou shalt consecrate Aaron and hi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the bullock before the tent of meeting: and Aaron and his sons shall lay their hands upon the head of the bul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kill the bullock before the LORD, at the door of the tent of mee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take of the blood of the bullock, and put it upon the horns of the altar with thy finger; and thou shalt pour out all the blood at the base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take all the fat that covereth the inwards, and the caul upon the liver, and the two kidneys, and the fat that is upon them, and burn them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flesh of the bullock, and its skin, and its dung, shalt thou burn with fire without the camp: it is a s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also take the one ram; and Aaron and his sons shall lay their hands upon the head of the 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lay the ram, and thou shalt take its blood, and sprinkle it round about upon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cut the ram into its pieces, and wash its inwards, and its legs, and put them with its pieces, and with it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burn the whole ram upon the altar: it is a burnt offering unto the LORD: it is a sweet savour, an offering made by fire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thing that thou shalt do unto them to hallow them, to minister unto me in the priest’s office: take one young bullock and two rams without blem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take the other ram; and Aaron and his sons shall lay their hands upon the head of the 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alt thou kill the ram, and take of its blood, and put it upon the tip of the right ear of Aaron, and upon the tip of the right ear of his sons, and upon the thumb of their right hand, and upon the great toe of their right foot, and sprinkle the blood upon the altar round ab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ou shalt take of the blood that is upon the altar, and of the anointing oil, and sprinkle it upon Aaron, and upon his garments, and upon his sons, and upon the garments of his sons with him: and he shall be hallowed, and his garments, and his sons, and his sons’ garments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so thou shalt take of the ram the fat, and the fat tail, and the fat that covereth the inwards, and the caul of the liver, and the two kidneys, and the fat that is upon them, and the right thigh; for it is a ram of consecr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e loaf of bread, and one cake of oiled bread, and one wafer, out of the basket of unleavened bread that is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put the whole upon the hands of Aaron, and upon the hands of his sons; and shalt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take them from their hands, and burn them on the altar upon the burnt offering, for a sweet savour before the LORD: it is an offering made by fire un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take the breast of Aaron’s ram of consecration, and wave it for a wave offering before the LORD: and it shall be thy por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sanctify the breast of the wave offering, and the thigh of the heave offering, which is waved, and which is heaved up, of the ram of consecration, even of that which is for Aaron, and of that which is for hi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for Aaron and his sons as a due for ever from the children of Israel: for it is an heave offering: and it shall be an heave offering from the children of Israel of the sacrifices of their peace offerings, even their heave offering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unleavened bread, and cakes unleavened mingled with oil, and wafers unleavened anointed with oil: of fine wheaten flour shalt thou mak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holy garments of Aaron shall be for his sons after him, to be anointed in them, and to be consecrated i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even days shall the son that is priest in his stead put them on, when he cometh into the tent of meeting to minister in the holy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take the ram of consecration, and seethe its flesh in a holy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aron and his sons shall eat the flesh of the ram, and the bread that is in the basket, at the door of the tent of meet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hall eat those things wherewith atonement was made, to consecrate and to sanctify them: but a stranger shall not eat thereof, because they are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aught of the flesh of the consecration, or of the bread, remain unto the morning, then thou shalt burn the remainder with fire: it shall not be eaten, because it is ho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us shalt thou do unto Aaron, and to his sons, according to all that I have commanded thee: seven days shalt thou consecrate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every day shalt thou offer the bullock of sin offering for atonement: and thou shalt cleanse the altar, when thou makest atonement for it; and thou shalt anoint it, to sanctify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even days thou shalt make atonement for the altar, and sanctify it: and the altar shall be most holy; whatsoever toucheth the altar shall be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is is that which thou shalt offer upon the altar; two lambs of the first year day by day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m into one basket, and bring them in the basket, with the bullock and the two r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one lamb thou shalt offer in the morning; and the other lamb thou shalt offer at ev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ith the one lamb a tenth part of an ephah of fine flour mingled with the fourth part of an hin of beaten oil; and the fourth part of an hin of wine for a drink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other lamb thou shalt offer at even, and shalt do thereto according to the meal offering of the morning, and according to the drink offering thereof, for a sweet savour, an offering made by fire unto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shall be a continual burnt offering throughout your generations at the door of the tent of meeting before the LORD: where I will meet with you, to speak there unto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I will meet with the children of Israel; and the Tent shall be sanctified by my glo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sanctify the tent of meeting, and the altar: Aaron also and his sons will I sanctify, to minister to me in the priest’s off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will dwell among the children of Israel, and will be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hall know that I am the LORD their God, that brought them forth out of the land of Egypt, that I may dwell among them: I am the LORD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aron and his sons thou shalt bring unto the door of the tent of meeting, and shalt wash them wit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the garments, and put upon Aaron the coat, and the robe of the ephod, and the ephod, and the breastplate, and gird him with the cunningly woven band of the eph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 mitre upon his head, and put the holy crown upon the mit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alt thou take the anointing oil, and pour it upon his head, and anoin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his sons, and put coats upon the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2026-05-30T02:45:52Z</dcterms:created>
  <dcterms:modified xsi:type="dcterms:W3CDTF">2026-05-30T02:45:52Z</dcterms:modified>
  <dc:title>Bible.com.au: EXODUS 29:1-46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