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352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8: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bring thou near unto thee Aaron thy brother, and his sons with him, from among the children of Israel, that he may minister unto me in the priest’s office, even Aaron, Nadab and Abihu, Eleazar and Ithamar, Aaron’s s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ou shalt make holy garments for Aaron thy brother, for glory and for beau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ou shalt speak unto all that are wise hearted, whom I have filled with the spirit of wisdom, that they make Aaron’s garments to sanctify him, that he may minister unto me in the priest’s offi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se are the garments which they shall make; a breastplate, and an ephod, and a robe, and a coat of chequer work, a mitre, and a girdle: and they shall make holy garments for Aaron thy brother, and his sons, that he may minister unto me in the priest’s offi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shall take the gold, and the blue, and the purple, and the scarlet, and the fine lin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shall make the ephod of gold, of blue, and purple, scarlet, and fine twined linen, the work of the cunning workm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t shall have two shoulderpieces joined to the two ends thereof; that it may be joined toge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unningly woven band, which is upon it, to gird it on withal, shall be like the work thereof and of the same piece; of gold, of blue, and purple, and scarlet, and fine twined lin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ou shalt take two onyx stones, and grave on them the names of the children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ix of their names on the one stone, and the names of the six that remain on the other stone, according to their bi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th the work of an engraver in stone, like the engravings of a signet, shalt thou engrave the two stones, according to the names of the children of Israel: thou shalt make them to be enclosed in ouches of go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ou shalt put the two stones upon the shoulderpieces of the ephod, to be stones of memorial for the children of Israel: and Aaron shall bear their names before the LORD upon his two shoulders for a memori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ou shalt make ouches of gol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wo chains of pure gold; like cords shalt thou make them, of wreathen work: and thou shalt put the wreathen chains on the ouch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ou shalt make a breastplate of judgment, the work of the cunning workman; like the work of the ephod thou shalt make it; of gold, of blue, and purple, and scarlet, and fine twined linen, shalt thou make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ursquare it shall be and double; a span shall be the length thereof, and a span the breadth thereo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ou shalt set in it settings of stones, four rows of stones: a row of sardius, topaz, and carbuncle shall be the first ro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second row an emerald, a sapphire, and a diamo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third row a jacinth, an agate, and an amethy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fourth row a beryl, and an onyx, and a jasper: they shall be enclosed in gold in their sett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stones shall be according to the names of the children of Israel, twelve, according to their names; like the engravings of a signet, every one according to his name, they shall be for the twelve trib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ou shalt make upon the breastplate chains like cords, of wreathen work of pure go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ou shalt make upon the breastplate two rings of gold, and shalt put the two rings on the two ends of the breastpla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ou shalt put the two wreathen chains of gold on the two rings at the ends of the breastpla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other two ends of the two wreathen chains thou shalt put on the two ouches, and put them on the shoulderpieces of the ephod, in the forepart thereo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ou shalt make two rings of gold, and thou shalt put them upon the two ends of the breastplate, upon the edge thereof, which is toward the side of the ephod inwa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ou shalt make two rings of gold, and shalt put them on the two shoulderpieces of the ephod underneath, in the forepart thereof, close by the coupling thereof, above the cunningly woven band of the eph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shall bind the breastplate by the rings thereof unto the rings of the ephod with a lace of blue, that it may be upon the cunningly woven band of the ephod, and that the breastplate be not loosed from the eph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aron shall bear the names of the children of Israel in the breastplate of judgment upon his heart, when he goeth in unto the holy place, for a memorial before the LORD continuall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ou shalt put in the breastplate of judgment the Urim and the Thummim; and they shall be upon Aaron’s heart, when he goeth in before the LORD: and Aaron shall bear the judgment of the children of Israel upon his heart before the LORD continuall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ou shalt make the robe of the ephod all of blu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t shall have a hole for the head in the midst thereof: it shall have a binding of woven work round about the hole of it, as it were the hole of a coat of mail, that it be not ren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upon the skirts of it thou shalt make pomegranates of blue, and of purple, and of scarlet, round about the skirts thereof; and bells of gold between them round abou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 golden bell and a pomegranate, a golden bell and a pomegranate, upon the skirts of the robe round abou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t shall be upon Aaron to minister: and the sound thereof shall be heard when he goeth in unto the holy place before the LORD, and when he cometh out, that he die no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ou shalt make a plate of pure gold, and grave upon it, like the engravings of a signet, HOLY TO THE LO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ou shalt put it on a lace of blue, and it shall be upon the mitre; upon the forefront of the mitre it shall b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t shall be upon Aaron’s forehead, and Aaron shall bear the iniquity of the holy things, which the children of Israel shall hallow in all their holy gifts; and it shall be always upon his forehead, that they may be accepted before the LOR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ou shalt weave the coat in chequer work of fine linen, and thou shalt make a mitre of fine linen, and thou shalt make a girdle, the work of the embroider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for Aaron’s sons thou shalt make coats, and thou shalt make for them girdles, and headtires shalt thou make for them, for glory and for beaut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ou shalt put them upon Aaron thy brother, and upon his sons with him; and shalt anoint them, and consecrate them, and sanctify them, that they may minister unto me in the priest’s offic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ou shalt make them linen breeches to cover the flesh of their nakedness; from the loins even unto the thighs they shall reac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y shall be upon Aaron, and upon his sons, when they go in unto the tent of meeting, or when they come near unto the altar to minister in the holy place; that they bear not iniquity, and die: it shall be a statute for ever unto him and unto his seed after hi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2026-10-04T13:02:12Z</dcterms:created>
  <dcterms:modified xsi:type="dcterms:W3CDTF">2026-10-04T13:02:12Z</dcterms:modified>
  <dc:title>Bible.com.au: EXODUS 28:1-43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