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take two onyx stones, and grave on them the names of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x of their names on the one stone, and the names of the six that remain on the other stone, according to their bi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e work of an engraver in stone, like the engravings of a signet, shalt thou engrave the two stones, according to the names of the children of Israel: thou shalt make them to be enclosed in ouches of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put the two stones upon the shoulderpieces of the ephod, to be stones of memorial for the children of Israel: and Aaron shall bear their names before the LORD upon his two shoulders for a memori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make ouches of g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wo chains of pure gold; like cords shalt thou make them, of wreathen work: and thou shalt put the wreathen chains on the ou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make a breastplate of judgment, the work of the cunning workman; like the work of the ephod thou shalt make it; of gold, of blue, and purple, and scarlet, and fine twined linen, shalt thou make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ursquare it shall be and double; a span shall be the length thereof, and a span the breadth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set in it settings of stones, four rows of stones: a row of sardius, topaz, and carbuncle shall be the first r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cond row an emerald, a sapphire, and a diamo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ring thou near unto thee Aaron thy brother, and his sons with him, from among the children of Israel, that he may minister unto me in the priest’s office, even Aaron, Nadab and Abihu, Eleazar and Ithamar, Aaron’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hird row a jacinth, an agate, and an amethy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ourth row a beryl, and an onyx, and a jasper: they shall be enclosed in gold in their set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tones shall be according to the names of the children of Israel, twelve, according to their names; like the engravings of a signet, every one according to his name, they shall be for the twelve trib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make upon the breastplate chains like cords, of wreathen work of pure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u shalt make upon the breastplate two rings of gold, and shalt put the two rings on the two ends of the breastpl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put the two wreathen chains of gold on the two rings at the ends of the breastpl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two ends of the two wreathen chains thou shalt put on the two ouches, and put them on the shoulderpieces of the ephod, in the forepart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make two rings of gold, and thou shalt put them upon the two ends of the breastplate, upon the edge thereof, which is toward the side of the ephod inw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make two rings of gold, and shalt put them on the two shoulderpieces of the ephod underneath, in the forepart thereof, close by the coupling thereof, above the cunningly woven band of the eph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hall bind the breastplate by the rings thereof unto the rings of the ephod with a lace of blue, that it may be upon the cunningly woven band of the ephod, and that the breastplate be not loosed from the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make holy garments for Aaron thy brother, for glory and for beau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aron shall bear the names of the children of Israel in the breastplate of judgment upon his heart, when he goeth in unto the holy place, for a memorial before the LORD continua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put in the breastplate of judgment the Urim and the Thummim; and they shall be upon Aaron’s heart, when he goeth in before the LORD: and Aaron shall bear the judgment of the children of Israel upon his heart before the LORD continual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make the robe of the ephod all of blu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have a hole for the head in the midst thereof: it shall have a binding of woven work round about the hole of it, as it were the hole of a coat of mail, that it be not r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upon the skirts of it thou shalt make pomegranates of blue, and of purple, and of scarlet, round about the skirts thereof; and bells of gold between them round ab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golden bell and a pomegranate, a golden bell and a pomegranate, upon the skirts of the robe round ab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shall be upon Aaron to minister: and the sound thereof shall be heard when he goeth in unto the holy place before the LORD, and when he cometh out, that he die n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make a plate of pure gold, and grave upon it, like the engravings of a signet, HOLY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ou shalt put it on a lace of blue, and it shall be upon the mitre; upon the forefront of the mitre it shall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shall be upon Aaron’s forehead, and Aaron shall bear the iniquity of the holy things, which the children of Israel shall hallow in all their holy gifts; and it shall be always upon his forehead, that they may be accepted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speak unto all that are wise hearted, whom I have filled with the spirit of wisdom, that they make Aaron’s garments to sanctify him, that he may minister unto me in the priest’s off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ou shalt weave the coat in chequer work of fine linen, and thou shalt make a mitre of fine linen, and thou shalt make a girdle, the work of the embroider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or Aaron’s sons thou shalt make coats, and thou shalt make for them girdles, and headtires shalt thou make for them, for glory and for beau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ou shalt put them upon Aaron thy brother, and upon his sons with him; and shalt anoint them, and consecrate them, and sanctify them, that they may minister unto me in the priest’s offic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ou shalt make them linen breeches to cover the flesh of their nakedness; from the loins even unto the thighs they shall reac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hall be upon Aaron, and upon his sons, when they go in unto the tent of meeting, or when they come near unto the altar to minister in the holy place; that they bear not iniquity, and die: it shall be a statute for ever unto him and unto his seed after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are the garments which they shall make; a breastplate, and an ephod, and a robe, and a coat of chequer work, a mitre, and a girdle: and they shall make holy garments for Aaron thy brother, and his sons, that he may minister unto me in the priest’s off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take the gold, and the blue, and the purple, and the scarlet, and the fine lin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hall make the ephod of gold, of blue, and purple, scarlet, and fine twined linen, the work of the cunning work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shall have two shoulderpieces joined to the two ends thereof; that it may be join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unningly woven band, which is upon it, to gird it on withal, shall be like the work thereof and of the same piece; of gold, of blue, and purple, and scarlet, and fine twined linen.]]></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2026-05-30T08:19:05Z</dcterms:created>
  <dcterms:modified xsi:type="dcterms:W3CDTF">2026-05-30T08:19:05Z</dcterms:modified>
  <dc:title>Bible.com.au: EXODUS 28:1-43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