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87231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XODUS 27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make the court of the tabernacle: for the south side southward there shall be hangings for the court of fine twined linen an hundred cubits long for one side: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pillars thereof shall be twenty, and their sockets twenty, of brass; the hooks of the pillars and their fillets shall be of silve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likewise for the north side in length there shall be hangings an hundred cubits long, and the pillars thereof twenty, and their sockets twenty, of brass; the hooks of the pillars and their fillets of silv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for the breadth of the court on the west side shall be hangings of fifty cubits: their pillars ten, and their sockets te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breadth of the court on the east side eastward shall be fifty cubit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angings for the one side of the gate shall be fifteen cubits: their pillars three, and their sockets thre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for the other side shall be hangings of fifteen cubits: their pillars three, and their sockets thre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for the gate of the court shall be a screen of twenty cubits, of blue, and purple, and scarlet, and fine twined linen, the work of the embroiderer: their pillars four, and their sockets four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pillars of the court round about shall be filleted with silver; their hooks of silver, and their sockets of bras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ength of the court shall be an hundred cubits, and the breadth fifty every where, and the height five cubits, of fine twined linen, and their sockets of bras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make the altar of acacia wood, five cubits long, and five cubits broad; the altar shall be foursquare: and the height thereof shall be three cubit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instruments of the tabernacle in all the service thereof, and all the pins thereof, and all the pins of the court, shall be of bras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command the children of Israel, that they bring unto thee pure olive oil beaten for the light, to cause a lamp to burn continually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tent of meeting, without the veil which is before the testimony, Aaron and his sons shall order it from evening to morning before the LORD: it shall be a statute for ever throughout their generations on the behalf of the children of Israel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make the horns of it upon the four corners thereof: the horns thereof shall be of one piece with it: and thou shalt overlay it with bras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make its pots to take away its ashes, and its shovels, and its basons, and its fleshhooks, and its firepans: all the vessels thereof thou shalt make of bras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make for it a grating of network of brass; and upon the net shalt thou make four brasen rings in the four corners thereof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put it under the ledge round the altar beneath, that the net may reach halfway up the alta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make staves for the altar, staves of acacia wood, and overlay them with bras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taves thereof shall be put into the rings, and the staves shall be upon the two sides of the altar, in bearing i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llow with planks shalt thou make it: as it hath been shewed thee in the mount, so shall they make i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7">
  <a:themeElements>
    <a:clrScheme name="Theme7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2026-06-30T21:47:18Z</dcterms:created>
  <dcterms:modified xsi:type="dcterms:W3CDTF">2026-06-30T21:47:18Z</dcterms:modified>
  <dc:title>Bible.com.au: EXODUS 27:1-21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