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461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6: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couple five curtains by themselves, and six curtains by themselves, and shalt double over the sixth curtain in the forefront of the t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make fifty loops on the edge of the one curtain that is outmost in the coupling, and fifty loops upon the edge of the curtain which is outmost in the second coupl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make fifty clasps of brass, and put the clasps into the loops, and couple the tent together, that it may be 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overhanging part that remaineth of the curtains of the tent, the half curtain that remaineth, shall hang over the back of the tabernac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cubit on the one side, and the cubit on the other side, of that which remaineth in the length of the curtains of the tent, shall hang over the sides of the tabernacle on this side and on that side, to cover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make a covering for the tent of rams’ skins dyed red, and a covering of sealskins abo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make the boards for the tabernacle of acacia wood, standing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en cubits shall be the length of a board, and a cubit and a half the breadth of each boa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wo tenons shall there be in each board, joined one to another: thus shalt thou make for all the boards of the tabernac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ou shalt make the boards for the tabernacle, twenty boards for the south side southw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ou shalt make the tabernacle with ten curtains; of fine twined linen, and blue, and purple, and scarlet, with cherubim the work of the cunning workman shalt thou make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ou shalt make forty sockets of silver under the twenty boards; two sockets under one board for its two tenons, and two sockets under another board for its two ten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for the second side of the tabernacle, on the north side, twenty boar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ir forty sockets of silver; two sockets under one board, and two sockets under another bo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for the hinder part of the tabernacle westward thou shalt make six boar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wo boards shalt thou make for the corners of the tabernacle in the hinder pa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hall be double beneath, and in like manner they shall be entire unto the top thereof unto one ring: thus shall it be for them both; they shall be for the two corn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shall be eight boards, and their sockets of silver, sixteen sockets; two sockets under one board, and two sockets under another boa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make bars of acacia wood; five for the boards of the one side of the tabernac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five bars for the boards of the other side of the tabernacle, and five bars for the boards of the side of the tabernacle, for the hinder part westw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middle bar in the midst of the boards shall pass through from end to e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ength of each curtain shall be eight and twenty cubits, and the breadth of each curtain four cubits: all the curtains shall have one measu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ou shalt overlay the boards with gold, and make their rings of gold for places for the bars: and thou shalt overlay the bars with go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u shalt rear up the tabernacle according to the fashion thereof which hath been shewed thee in the mou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ou shalt make a veil of blue, and purple, and scarlet, and fine twined linen: with cherubim the work of the cunning workman shall it be mad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ou shalt hang it upon four pillars of acacia overlaid with gold, their hooks shall be of gold, upon four sockets of silv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ou shalt hang up the veil under the clasps, and shalt bring in thither within the veil the ark of the testimony: and the veil shall divide unto you between the holy place and the most hol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ou shalt put the mercy-seat upon the ark of the testimony in the most holy pla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ou shalt set the table without the veil, and the candlestick over against the table on the side of the tabernacle toward the south: and thou shalt put the table on the north si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ou shalt make a screen for the door of the Tent, of blue, and purple, and scarlet, and fine twined linen, the work of the embroider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ou shalt make for the screen five pillars of acacia, and overlay them with gold; their hooks shall be of gold: and thou shalt cast five sockets of brass for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ive curtains shall be coupled together one to another; and the other five curtains shall be coupled one to an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shalt make loops of blue upon the edge of the one curtain from the selvedge in the coupling; and likewise shalt thou make in the edge of the curtain that is outmost in the second coupl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ifty loops shalt thou make in the one curtain, and fifty loops shalt thou make in the edge of the curtain that is in the second coupling; the loops shall be opposite one to an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make fifty clasps of gold, and couple the curtains one to another with the clasps: and the tabernacle shall be 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make curtains of goats’ hair for a tent over the tabernacle: eleven curtains shalt thou mak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ength of each curtain shall be thirty cubits, and the breadth of each curtain four cubits: the eleven curtains shall have one measure.]]></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2026-06-19T00:43:58Z</dcterms:created>
  <dcterms:modified xsi:type="dcterms:W3CDTF">2026-06-19T00:43:58Z</dcterms:modified>
  <dc:title>Bible.com.au: EXODUS 26:1-37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