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6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5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at I shew thee, the pattern of the tabernacle, and the pattern of all the furniture thereof, even so shall ye make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make an ark of acacia wood: two cubits and a half shall be the length thereof, and a cubit and a half the breadth thereof, and a cubit and a half the height thereo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overlay it with pure gold, within and without shalt thou overlay it, and shalt make upon it a crown of gold round ab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cast four rings of gold for it, and put them in the four feet thereof; and two rings shall be on the one side of it, and two rings on the other side of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staves of acacia wood, and overlay them with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the staves into the rings on the sides of the ark, to bear the ark witha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ves shall be in the rings of the ark: they shall not be taken from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into the ark the testimony which I shall give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 mercy-seat of pure gold: two cubits and a half shall be the length thereof, and a cubit and a half the breadth thereo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wo cherubim of gold; of beaten work shalt thou make them, at the two ends of the mercy-sea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one cherub at the one end, and one cherub at the other end: of one piece with the mercy-seat shall ye make the cherubim on the two ends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erubim shall spread out their wings on high, covering the mercy-seat with their wings, with their faces one to another; toward the mercy-seat shall the faces of the cherubim b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the mercy-seat above upon the ark; and in the ark thou shalt put the testimony that I shall give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 will meet with thee, and I will commune with thee from above the mercy-seat, from between the two cherubim which are upon the ark of the testimony, of all things which I will give thee in commandment unto the children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 table of acacia wood: two cubits shall be the length thereof, and a cubit the breadth thereof, and a cubit and a half the height thereo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overlay it with pure gold, and make thereto a crown of gold round abou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unto it a border of an handbreadth round about, and thou shalt make a golden crown to the border thereof round abou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for it four rings of gold, and put the rings in the four corners that are on the four feet thereof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se by the border shall the rings be, for places for the staves to bear the tab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staves of acacia wood, and overlay them with gold, that the table may be borne with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that they take for me an offering: of every man whose heart maketh him willing ye shall take my offer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dishes thereof, and the spoons thereof, and the flagons thereof, and the bowls thereof, to pour out withal: of pure gold shalt thou make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et upon the table shewbread before me alwa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 candlestick of pure gold: of beaten work shall the candlestick be made, even its base, and its shaft; its cups, its knops, and its flowers, shall be of one piece with it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shall be six branches going out of the sides thereof; three branches of the candlestick out of the one side thereof, and three branches of the candlestick out of the other side thereof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cups made like almond-blossoms in one branch, a knop and a flower; and three cups made like almond-blossoms in the other branch, a knop and a flower: so for the six branches going out of the candlestick: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candlestick four cups made like almond-blossoms, the knops thereof, and the flowers thereof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knop under two branches of one piece with it, and a knop under two branches of one piece with it, and a knop under two branches of one piece with it, for the six branches going out of the candlestick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knops and their branches shall be of one piece with it: the whole of it one beaten work of pure gol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lamps thereof, seven: and they shall light the lamps thereof, to give light over against i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ongs thereof, and the snuffdishes thereof, shall be of pure gol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the offering which ye shall take of them; gold, and silver, and brass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 talent of pure gold shall it be made, with all these vessel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e that thou make them after their pattern, which hath been shewed thee in the moun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lue, and purple, and scarlet, and fine linen, and goats’ hair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ms’ skins dyed red, and sealskins, and acacia woo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l for the light, spices for the anointing oil, and for the sweet incens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yx stones, and stones to be set, for the ephod, and for the breastpla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make me a sanctuary; that I may dwell among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2026-06-24T15:19:29Z</dcterms:created>
  <dcterms:modified xsi:type="dcterms:W3CDTF">2026-06-24T15:19:29Z</dcterms:modified>
  <dc:title>Bible.com.au: EXODUS 25:1-40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