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up Moses, and Aaron, Nadab, and Abihu, and seventy of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and there was under his feet as it were a paved work of sapphire stone, and as it were the very heaven for clea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nobles of the children of Israel he laid not his hand: and they beheld God, and did eat and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Come up to me into the mount, and be there: and I will give thee the tables of stone, and the law and the commandment, which I have written, that thou mayest teac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rose up, and Joshua his minister: and Moses went up into the moun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 elders, Tarry ye here for us, until we come again unto you: and, behold, Aaron and Hur are with you: whosoever hath a cause, let him come near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ent up into the mount, and the cloud covered the mou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lory of the LORD abode upon mount Sinai, and the cloud covered it six days: and the seventh day he called unto Moses out of the midst of the clou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appearance of the glory of the LORD was like devouring fire on the top of the mount in the eye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entered into the midst of the cloud, and went up into the mount: and Moses was in the mount forty days and forty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Moses, Come up unto the LORD, thou, and Aaron, Nadab, and Abihu, and seventy of the elders of Israel; and worship ye afar of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alone shall come near unto the LORD; but they shall not come near; neither shall the people go up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came and told the people all the words of the LORD, and all the judgments: and all the people answered with one voice, and said, All the words which the LORD hath spoken will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wrote all the words of the LORD, and rose up early in the morning, and builded an altar under the mount, and twelve pillars, according to the twelve trib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nt young men of the children of Israel, which offered burnt offerings, and sacrificed peace offerings of oxen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half of the blood, and put it in basons; and half of the blood he sprinkled on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the book of the covenant, and read in the audience of the people: and they said, All that the LORD hath spoken will we do, and be obedi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ok the blood, and sprinkled it on the people, and said, Behold the blood of the covenant, which the LORD hath made with you concerning all these word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2026-05-30T08:19:01Z</dcterms:created>
  <dcterms:modified xsi:type="dcterms:W3CDTF">2026-05-30T08:19:01Z</dcterms:modified>
  <dc:title>Bible.com.au: EXODUS 24:1-18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