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ent up Moses, and Aaron, Nadab, and Abihu, and seventy of the elders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aw the God of Israel; and there was under his feet as it were a paved work of sapphire stone, and as it were the very heaven for clear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upon the nobles of the children of Israel he laid not his hand: and they beheld God, and did eat and drin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Moses, Come up to me into the mount, and be there: and I will give thee the tables of stone, and the law and the commandment, which I have written, that thou mayest teach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rose up, and Joshua his minister: and Moses went up into the mount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unto the elders, Tarry ye here for us, until we come again unto you: and, behold, Aaron and Hur are with you: whosoever hath a cause, let him come near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went up into the mount, and the cloud covered the mou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glory of the LORD abode upon mount Sinai, and the cloud covered it six days: and the seventh day he called unto Moses out of the midst of the clou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appearance of the glory of the LORD was like devouring fire on the top of the mount in the eyes of the children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oses entered into the midst of the cloud, and went up into the mount: and Moses was in the mount forty days and forty nigh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aid unto Moses, Come up unto the LORD, thou, and Aaron, Nadab, and Abihu, and seventy of the elders of Israel; and worship ye afar of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oses alone shall come near unto the LORD; but they shall not come near; neither shall the people go up with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came and told the people all the words of the LORD, and all the judgments: and all the people answered with one voice, and said, All the words which the LORD hath spoken will we d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wrote all the words of the LORD, and rose up early in the morning, and builded an altar under the mount, and twelve pillars, according to the twelve tribe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ent young men of the children of Israel, which offered burnt offerings, and sacrificed peace offerings of oxen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took half of the blood, and put it in basons; and half of the blood he sprinkled on the alt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ook the book of the covenant, and read in the audience of the people: and they said, All that the LORD hath spoken will we do, and be obedi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took the blood, and sprinkled it on the people, and said, Behold the blood of the covenant, which the LORD hath made with you concerning all these words.]]></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2026-08-10T21:08:23Z</dcterms:created>
  <dcterms:modified xsi:type="dcterms:W3CDTF">2026-08-10T21:08:23Z</dcterms:modified>
  <dc:title>Bible.com.au: EXODUS 24:1-18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