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shalt thou not oppress: for ye know the heart of a stranger, seeing ye were strangers 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years thou shalt sow thy land, and shalt gather in the increase thereof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year thou shalt let it rest and lie fallow; that the poor of thy people may eat: and what they leave the beast of the field shall eat. In like manner thou shalt deal with thy vineyard, and with thy oliveya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days thou shalt do thy work, and on the seventh day thou shalt rest: that thine ox and thine ass may have rest, and the son of thy handmaid, and the stranger, may be refre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that I have said unto you take ye heed: and make no mention of the name of other gods, neither let it be heard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thou shalt keep a feast unto me in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st of unleavened bread shalt thou keep: seven days thou shalt eat unleavened bread, as I commanded thee, at the time appointed in the month Abib (for in it thou camest out from Egypt); and none shall appear before me empt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st of harvest, the firstfruits of thy labours, which thou sowest in the field: and the feast of ingathering, at the end of the year, when thou gatherest in thy labours out of the fie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n the year all thy males shall appear before the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ffer the blood of my sacrifice with leavened bread; neither shall the fat of my feast remain all night until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take up a false report: put not thine hand with the wicked to be an unrighteous wit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of the firstfruits of thy ground thou shalt bring into the house of the LORD thy God. Thou shalt not seethe a kid in its mother’s mil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send an angel before thee, to keep thee by the way, and to bring thee into the place which I have prepa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ye heed of him, and hearken unto his voice; provoke him not: for he will not pardon your transgression; for my name is i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shalt indeed hearken unto his voice, and do all that I speak; then I will be an enemy unto thine enemies, and an adversary unto thine adversa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angel shall go before thee, and bring thee in unto the Amorite, and the Hittite, and the Perizzite, and the Canaanite, the Hivite, and the Jebusite: and I wi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ow down to their gods, nor serve them, nor do after their works: but thou shalt utterly overthrow them, and break in pieces their pill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serve the LORD your God, and he shall bless thy bread, and thy water; and I will take sickness away from the midst of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cast her young, nor be barren, in thy land: the number of thy days I will fulfi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terror before thee, and will discomfit all the people to whom thou shalt come, and I will make all thine enemies turn their backs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the hornet before thee, which shall drive out the Hivite, the Canaanite, and the Hittite, from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follow a multitude to do evil; neither shalt thou speak in a cause to turn aside after a multitude to wrest judgment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rive them out from before thee in one year; lest the land become desolate, and the beast of the field multiply against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ttle and little I will drive them out from before thee, until thou be increased, and inherit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y border from the Red Sea even unto the sea of the Philistines, and from the wilderness unto the River: for I will deliver the inhabitants of the land into your hand; and thou shalt drive them out before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no covenant with them, nor with their god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y land, lest they make thee sin against me: for if thou serve their gods, it will surely be a snare unto the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favour a poor man in his ca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meet thine enemy’s ox or his ass going astray, thou shalt surely bring it back to him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 the ass of him that hateth thee lying under his burden, and wouldest forbear to help him, thou shalt surely help with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y poor in his ca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a false matter; and the innocent and righteous slay thou not: for I will not justify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no gift: for a gift blindeth them that have sight, and perverteth the words of the righte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2026-06-19T23:57:16Z</dcterms:created>
  <dcterms:modified xsi:type="dcterms:W3CDTF">2026-06-19T23:57:16Z</dcterms:modified>
  <dc:title>Bible.com.au: EXODUS 23:1-33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