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7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espouse her unto his son, he shall deal with her after the manner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 him another wife; her food, her raiment, and her duty of marriage, shall he not dimi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 not these three unto her, then shall she go out for nothing, withou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smiteth a man, so that he die, shall surely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not in wait, but God deliver him into his hand; then I will appoint thee a place whither he shall f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come presumptuously upon his neighbour, to slay him with guile; thou shalt take him from mine altar, that h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miteth his father, or his mother, shall be surely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tealeth a man, and selleth him, or if he be found in his hand, he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curseth his father, or his moth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men contend, and one smiteth the other with a stone, or with his fist, and he die not, but keep his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judgments which thou shalt set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rise again, and walk abroad upon his staff, then shall he that smote him be quit: only he shall pay for the loss of his time, and shall cause him to be thorough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mite his servant, or his maid, with a rod, and he die under his hand; he shall surely be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if he continue a day or two, he shall not be punished: for he is his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men strive together, and hurt a woman with child, so that her fruit depart, and yet no mischief follow: he shall be surely fined, according as the woman’s husband shall lay upon him; and he shall pay as the judges deter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any mischief follow, then thou shal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ing for burning, wound for wound, stripe for stri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smite the eye of his servant, or the eye of his maid, and destroy it; he shall let him go free for his eye’s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he smite out his manservant’s tooth, or his maidservant’s tooth; he shall let him go free for his tooth’s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an ox gore a man or a woman, that they die, the ox shall be surely stoned, and his flesh shall not be eaten; but the owner of the ox shall be q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ou buy an Hebrew servant, six years he shall serve: and in the seventh he shall go out free for no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ox were wont to gore in time past, and it hath been testified to his owner, and he hath not kept him in, but that he hath killed a man or a woman; the ox shall be stoned, and his owner also shall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ere be laid on him a ransom, then he shall give for the redemption of his life whatsoever is laid upo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he have gored a son, or have gored a daughter, according to this judgment shall it be don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gore a manservant or a maidservant; he shall give unto their master thirty shekels of silver, and the ox shall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shall open a pit, or if a man shall dig a pit and not cover it, and an ox or an ass fall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shall make it good; he shall give money unto the owner of them, and the dead beast shall b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one man’s ox hurt another’s, that he die; then they shall sell the live ox, and divide the price of it; and the dead also they shall div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f it be known that the ox was wont to gore in time past, and his owner hath not kept him in; he shall surely pay ox for ox, and the dead beast shall be his 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ome in by himself, he shall go out by himself: if he be married, then his wife shall go ou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ive him a wife, and she bear him sons or daughters; the wife and her children shall be her master’s, and he shall go out by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ervant shall plainly say, I love my master, my wife, and my children; I will not go out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bring him unto God, and shall bring him to the door, or unto the door post; and his master shall bore his ear through with an awl; and he shall serve him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sell his daughter to be a maidservant, she shall not go out as the men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please not her master, who hath espoused her to himself, then shall he let her be redeemed: to sell her unto a strange people he shall have no power, seeing he hath dealt deceitfully with he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2026-06-23T13:29:08Z</dcterms:created>
  <dcterms:modified xsi:type="dcterms:W3CDTF">2026-06-23T13:29:08Z</dcterms:modified>
  <dc:title>Bible.com.au: EXODUS 21:1-36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