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a sabbath unto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do no mu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voice of the trumpet, and the mountain smoking: and when the people saw it, they trembl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yourselves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other gods with me; gods of silver, or gods of gold, ye shall not make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every place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make me an altar of stone, thou shalt not build it of hewn stones: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 graven image, nor the likeness of any form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upon the third and upon the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2026-06-19T22:41:53Z</dcterms:created>
  <dcterms:modified xsi:type="dcterms:W3CDTF">2026-06-19T22:41:53Z</dcterms:modified>
  <dc:title>Bible.com.au: EXODUS 20:1-26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