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5356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ODUS 2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haraoh’s daughter said unto her, Take this child away, and nurse it for me, and I will give thee thy wages. And the woman took the child, and nursed i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child grew, and she brought him unto Pharaoh’s daughter, and he became her son. And she called his name Moses, and said, Because I drew him out of the wat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 in those days, when Moses was grown up, that he went out unto his brethren, and looked on their burdens: and he saw an Egyptian smiting an Hebrew, one of his brethre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looked this way and that way, and when he saw that there was no man, he smote the Egyptian, and hid him in the san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went out the second day, and, behold, two men of the Hebrews strove together: and he said to him that did the wrong, Wherefore smitest thou thy fellow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Who made thee a prince and a judge over us? thinkest thou to kill me, as thou killedst the Egyptian? And Moses feared, and said, Surely the thing is know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hen Pharaoh heard this thing, he sought to slay Moses. But Moses fled from the face of Pharaoh, and dwelt in the land of Midian: and he sat down by a wel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priest of Midian had seven daughters: and they came and drew water, and filled the troughs to water their father’s flock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hepherds came and drove them away: but Moses stood up and helped them, and watered their flock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came to Reuel their father, he said, How is it that ye are come so soon today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went a man of the house of Levi, and took to wife a daughter of Levi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aid, An Egyptian delivered us out of the hand of the shepherds, and moreover he drew water for us, and watered the flock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his daughters, And where is he? why is it that ye have left the man? call him, that he may eat brea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ses was content to dwell with the man: and he gave Moses Zipporah his daughte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e bare a son, and he called his name Gershom: for he said, I have been a sojourner in a strange lan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 in the course of those many days, that the king of Egypt died: and the children of Israel sighed by reason of the bondage, and they cried, and their cry came up unto God by reason of the bondag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heard their groaning, and God remembered his covenant with Abraham, with Isaac, and with Jacob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saw the children of Israel, and God took knowledge of them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woman conceived, and bare a son: and when she saw him that he was a goodly child, she hid him three month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she could not longer hide him, she took for him an ark of bulrushes, and daubed it with slime and with pitch; and she put the child therein, and laid it in the flags by the river’s brink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is sister stood afar off, to know what would be done to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daughter of Pharaoh came down to bathe at the river; and her maidens walked along by the river side; and she saw the ark among the flags, and sent her handmaid to fetch i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e opened it, and saw the child: and, behold, the babe wept. And she had compassion on him, and said, This is one of the Hebrews’ childre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his sister to Pharaoh’s daughter, Shall I go and call thee a nurse of the Hebrew women, that she may nurse the child for thee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haraoh’s daughter said to her, Go. And the maid went and called the child’s moth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0">
  <a:themeElements>
    <a:clrScheme name="Theme7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2026-07-13T10:08:14Z</dcterms:created>
  <dcterms:modified xsi:type="dcterms:W3CDTF">2026-07-13T10:08:14Z</dcterms:modified>
  <dc:title>Bible.com.au: EXODUS 2:1-25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