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1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9: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d month after the children of Israel were gone forth out of the land of Egypt, the same day came they into the wilderness of Sin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hen they were departed from Rephidim, and were come to the wilderness of Sinai, they pitched in the wilderness; and there Israel camped before the mou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ses went up unto God, and the LORD called unto him out of the mountain, saying, Thus shalt thou say to the house of Jacob, and tell the children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 have seen what I did unto the Egyptians, and how I bare you on eagles’ wings, and brought you unto mysel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refore, if ye will obey my voice indeed, and keep my covenant, then ye shall be a peculiar treasure unto me from among all peoples: for all the earth is mi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ye shall be unto me a kingdom of priests, and an holy nation. These are the words which thou shalt speak unto the children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Moses came and called for the elders of the people, and set before them all these words which the LORD commanded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ll the people answered together, and said, All that the LORD hath spoken we will do. And Moses reported the words of the people unto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aid unto Moses, Lo, I come unto thee in a thick cloud, that the people may hear when I speak with thee, and may also believe thee for ever. And Moses told the words of the people unto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said unto Moses, Go unto the people, and sanctify them today and tomorrow, and let them wash their garme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e ready against the third day: for the third day the LORD will come down in the sight of all the people upon mount Sin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ou shalt set bounds unto the people round about, saying, Take heed to yourselves, that ye go not up into the mount, or touch the border of it: whosoever toucheth the mount shall be surely put to de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 hand shall touch him, but he shall surely be stoned, or shot through; whether it be beast or man, it shall not live: when the trumpet soundeth long, they shall come up to the mou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oses went down from the mount unto the people, and sanctified the people; and they washed their garme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unto the people, Be ready against the third day: come not near a wom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on the third day, when it was morning, that there were thunders and lightnings, and a thick cloud upon the mount, and the voice of a trumpet exceeding loud; and all the people that were in the camp trembl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Moses brought forth the people out of the camp to meet God; and they stood at the nether part of the mou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mount Sinai was altogether on smoke, because the LORD descended upon it in fire: and the smoke thereof ascended as the smoke of a furnace, and the whole mount quaked great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e voice of the trumpet waxed louder and louder, Moses spake, and God answered him by a voi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came down upon mount Sinai, to the top of the mount: and the LORD called Moses to the top of the mount; and Moses went u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said unto Moses, Go down, charge the people, lest they break through unto the LORD to gaze, and many of them peris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let the priests also, which come near to the LORD, sanctify themselves, lest the LORD break forth upon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Moses said unto the LORD, The people cannot come up to mount Sinai: for thou didst charge us, saying, Set bounds about the mount, and sanctify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LORD said unto him, Go, get thee down; and thou shalt come up, thou, and Aaron with thee: but let not the priests and the people break through to come up unto the LORD, lest he break forth upon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Moses went down unto the people, and told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2026-10-11T22:31:24Z</dcterms:created>
  <dcterms:modified xsi:type="dcterms:W3CDTF">2026-10-11T22:31:24Z</dcterms:modified>
  <dc:title>Bible.com.au: EXODUS 19:1-25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