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in that he had delivered them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yea, in the thing wherein they dealt proudly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about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about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i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a man and his neighbour, and I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e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thro, the priest of Midian, Moses’ father in law, heard of all that God had done for Moses, and for Israel his people, how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be with thee: be thou for the people to God-ward, and bring thou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the statutes and the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unjust gain; and place such over them, to be rulers of thousands,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themselves: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also shall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thro, Moses’ father in law, took Zipporah, Moses’ wife, after he had sent he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 sojourner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he said, The God of my father was my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was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EXODUS 18:1-27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