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Joshua, Choose us out men, and go out, fight with Amalek: tomorrow I will stand on the top of the hill with the rod of God in m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did as Moses had said to him, and fought with Amalek: and Moses, Aaron, and Hur went up to the top of the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Moses held up his hand, that Israel prevailed: and when he let down his hand, Amalek preva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oses’ hands were heavy; and they took a stone, and put it under him, and he sat thereon; and Aaron and Hur stayed up his hands, the one on the one side, and the other on the other side; and his hands were steady until the going down of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discomfited Amalek and his people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Write this for a memorial in a book, and rehearse it in the ears of Joshua: that I will utterly blot out the remembrance of Amalek from under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built an altar, and called the name of it Jehovah-nis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e LORD hath sworn: the LORD will have war with Amalek 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of the children of Israel journeyed from the wilderness of Sin, by their journeys, according to the commandment of the LORD, and pitched in Rephidim: and there was no water for the people to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people strove with Moses, and said, Give us water that we may drink. And Moses said unto them, Why strive ye with me? wherefore do ye temp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thirsted there for water; and the people murmured against Moses, and said, Wherefore hast thou brought us up out of Egypt, to kill us and our children and our cattle with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ried unto the LORD, saying, What shall I do unto this people? they be almost ready to ston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Pass on before the people, and take with thee of the elders of Israel; and thy rod, wherewith thou smotest the river, take in thine hand, and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stand before thee there upon the rock in Horeb; and thou shalt smite the rock, and there shall come water out of it, that the people may drink. And Moses did so in the sight of the elder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the name of the place Massah, and Meribah, because of the striving of the children of Israel, and because they tempted the LORD, saying, Is the LORD among us, or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Amalek, and fought with Israel in Rephidi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2026-06-15T08:48:20Z</dcterms:created>
  <dcterms:modified xsi:type="dcterms:W3CDTF">2026-06-15T08:48:20Z</dcterms:modified>
  <dc:title>Bible.com.au: EXODUS 17:1-16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