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unto Joshua, Choose us out men, and go out, fight with Amalek: tomorrow I will stand on the top of the hill with the rod of God in mine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Joshua did as Moses had said to him, and fought with Amalek: and Moses, Aaron, and Hur went up to the top of the hi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Moses held up his hand, that Israel prevailed: and when he let down his hand, Amalek prevai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Moses’ hands were heavy; and they took a stone, and put it under him, and he sat thereon; and Aaron and Hur stayed up his hands, the one on the one side, and the other on the other side; and his hands were steady until the going down of the s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shua discomfited Amalek and his people with the edge of the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Write this for a memorial in a book, and rehearse it in the ears of Joshua: that I will utterly blot out the remembrance of Amalek from under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built an altar, and called the name of it Jehovah-niss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The LORD hath sworn: the LORD will have war with Amalek from generation to gener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congregation of the children of Israel journeyed from the wilderness of Sin, by their journeys, according to the commandment of the LORD, and pitched in Rephidim: and there was no water for the people to drin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the people strove with Moses, and said, Give us water that we may drink. And Moses said unto them, Why strive ye with me? wherefore do ye tempt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thirsted there for water; and the people murmured against Moses, and said, Wherefore hast thou brought us up out of Egypt, to kill us and our children and our cattle with thir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cried unto the LORD, saying, What shall I do unto this people? they be almost ready to stone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Moses, Pass on before the people, and take with thee of the elders of Israel; and thy rod, wherewith thou smotest the river, take in thine hand, and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I will stand before thee there upon the rock in Horeb; and thou shalt smite the rock, and there shall come water out of it, that the people may drink. And Moses did so in the sight of the elders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lled the name of the place Massah, and Meribah, because of the striving of the children of Israel, and because they tempted the LORD, saying, Is the LORD among us, or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Amalek, and fought with Israel in Rephidim.]]></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2026-08-10T21:08:08Z</dcterms:created>
  <dcterms:modified xsi:type="dcterms:W3CDTF">2026-08-10T21:08:08Z</dcterms:modified>
  <dc:title>Bible.com.au: EXODUS 17:1-16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