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Aaron, Say unto all the congregation of the children of Israel, Come near before the LORD: for he hath heard your murmur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Aaron spake unto the whole congregation of the children of Israel, that they looked toward the wilderness, and, behold, the glory of the LORD appeared in the c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the murmurings of the children of Israel: speak unto them, saying, At even ye shall eat flesh, and in the morning ye shall be filled with bread; and ye shall know that I am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at even, that the quails came up, and covered the camp: and in the morning the dew lay round about the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dew that lay was gone up, behold, upon the face of the wilderness a small round thing, small as the hoar frost on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Israel saw it, they said one to another, What is it? for they wist not what it was. And Moses said unto them, It is the bread which the LORD hath given you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thing which the LORD hath commanded, Gather ye of it every man according to his eating; an omer a head, according to the number of your persons, shall ye take it, every man for them which are in his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did so, and gathered some more, some l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did mete it with an omer, he that gathered much had nothing over, and he that gathered little had no lack; they gathered every man according to his ea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took their journey from Elim, and all the congregation of the children of Israel came unto the wilderness of Sin, which is between Elim and Sinai, on the fifteenth day of the second month after their departing out of the land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ses said unto them, Let no man leave of it till the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twithstanding they hearkened not unto Moses; but some of them left of it until the morning, and it bred worms, and stank: and Moses was wroth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gathered it morning by morning, every man according to his eating: and when the sun waxed hot, it mel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that on the sixth day they gathered twice as much bread, two omers for each one: and all the rulers of the congregation came and tol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This is that which the LORD hath spoken, Tomorrow is a solemn rest, a holy sabbath unto the LORD: bake that which ye will bake, and seethe that which ye will seethe; and all that remaineth over lay up for you to be kept until the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laid it up till the morning, as Moses bade: and it did not stink, neither was there any worm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said, Eat that today; for today is a sabbath unto the LORD: today ye shall not find it in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 days ye shall gather it; but on the seventh day is the sabbath, in it there shall be n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on the seventh day, that there went out some of the people for to gather, and they found n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aid unto Moses, How long refuse ye to keep my commandments and my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hole congregation of the children of Israel murmured against Moses and against Aaron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 for that the LORD hath given you the sabbath, therefore he giveth you on the sixth day the bread of two days; abide ye every man in his place, let no man go out of his place on the seventh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eople rested on the seventh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house of Israel called the name thereof Manna: and it was like coriander seed, white; and the taste of it was like wafers made with hone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aid, This is the thing which the LORD hath commanded, Let an omerful of it be kept for your generations; that they may see the bread wherewith I fed you in the wilderness, when I brought you forth from the land of Egy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said unto Aaron, Take a pot, and put an omerful of manna therein, and lay it up before the LORD, to be kept for your generat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LORD commanded Moses, so Aaron laid it up before the Testimony, to be ke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did eat the manna forty years, until they came to a land inhabited; they did eat the manna, until they came unto the borders of the land of Cana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an omer is the tenth part of an eph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said unto them, Would that we had died by the hand of the LORD in the land of Egypt, when we sat by the flesh pots, when we did eat bread to the full; for ye have brought us forth into this wilderness, to kill this whole assembly with hu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LORD unto Moses, Behold, I will rain bread from heaven for you; and the people shall go out and gather a day’s portion every day, that I may prove them, whether they will walk in my law, or n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on the sixth day, that they shall prepare that which they bring in, and it shall be twice as much as they gather da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said unto all the children of Israel, At even, then ye shall know that the LORD hath brought you out from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then ye shall see the glory of the LORD; for that he heareth your murmurings against the LORD: and what are we, that ye murmur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This shall be, when the LORD shall give you in the evening flesh to eat, and in the morning bread to the full; for that the LORD heareth your murmurings which ye murmur against him: and what are we? your murmurings are not against us, but against the LOR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2026-06-19T22:41:40Z</dcterms:created>
  <dcterms:modified xsi:type="dcterms:W3CDTF">2026-06-19T22:41:40Z</dcterms:modified>
  <dc:title>Bible.com.au: EXODUS 16:1-36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