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emy said, I will pursue, I will overtake, I will divide the spoil: My lust shall be satisfied upon them; I will draw my sword, my hand shall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didst blow with thy wind, the sea covered them: They sank as lead in the mighty 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is like unto thee, O LORD, among the gods? Who is like thee, glorious in holiness, Fearful in praises, doing won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tretchedst out thy right hand, The earth swallow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in thy mercy hast led the people which thou hast redeemed: Thou hast guided them in thy strength to thy holy habit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s have heard, they tremble: Pangs have taken hold on the inhabitants of Philist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re the dukes of Edom amazed; The mighty men of Moab, trembling taketh hold upon them: All the inhabitants of Canaan are melted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rror and dread falleth upon them; By the greatness of thine arm they are as still as a stone; Till thy people pass over, O LORD, Till the people pass over which thou hast purcha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bring them in, and plant them in the mountain of thine inheritance, The place, O LORD, which thou hast made for thee to dwell in, The sanctuary, O Lord, which thy hands have establ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hall reign for ever and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Moses and the children of Israel this song unto the LORD, and spake, saying, I will sing unto the LORD, for he hath triumphed gloriously: The horse and his rider hath he thrown into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horses of Pharaoh went in with his chariots and with his horsemen into the sea, and the LORD brought again the waters of the sea upon them; but the children of Israel walked on dry land in the midst of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riam the prophetess, the sister of Aaron, took a timbrel in her hand; and all the women went out after her with timbrels and with da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iriam answered them, Sing ye to the LORD, for he hath triumphed gloriously; The horse and his rider hath he thrown into the s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led Israel onward from the Red Sea, and they went out into the wilderness of Shur; and they went three days in the wilderness, and found no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came to Marah, they could not drink of the waters of Marah, for they were bitter: therefore the name of it was called Ma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murmured against Moses, saying, What shall we drin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cried unto the LORD; and the LORD shewed him a tree, and he cast it into the waters, and the waters were made sweet. There he made for them a statute and an ordinance, and there he prove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d, If thou wilt diligently hearken to the voice of the LORD thy God, and wilt do that which is right in his eyes, and wilt give ear to his commandments, and keep all his statutes, I will put none of the diseases upon thee, which I have put upon the Egyptians: for I am the LORD that healeth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came to Elim, where were twelve springs of water, and threescore and ten palm trees: and they encamped there by the wat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strength and song, And he is become my salvation: This is my God, and I will praise him; My father’s God, and I will exal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a man of war: the LORD is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haraoh’s chariots and his host hath he cast into the sea: And his chosen captains are sunk in the Re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eps cover them: They went down into the depths like a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y right hand, O LORD, is glorious in power, Thy right hand, O LORD, dasheth in pieces the enem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greatness of thine excellency thou overthrowest them that rise up against thee: Thou sendest forth thy wrath, it consumeth them as stub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th the blast of thy nostrils the waters were piled up, The floods stood upright as an heap; The deeps were congealed in the heart of the sea.]]></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2026-06-09T22:08:21Z</dcterms:created>
  <dcterms:modified xsi:type="dcterms:W3CDTF">2026-06-09T22:08:21Z</dcterms:modified>
  <dc:title>Bible.com.au: EXODUS 15:1-27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