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that they turn back and encamp before Pi-hahiroth, between Migdol and the sea, before Baal-zephon: over against it shall ye encamp by the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Pharaoh will say of the children of Israel, They are entangled in the land, the wilderness hath shut them 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harden Pharaoh’s heart, and he shall follow after them; and I will get me honour upon Pharaoh, and upon all his host; and the Egyptians shall know that I am the LORD. And they did s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was told the king of Egypt that the people were fled: and the heart of Pharaoh and of his servants was changed towards the people, and they said, What is this we have done, that we have let Israel go from serving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ready his chariot, and took his people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took six hundred chosen chariots, and all the chariots of Egypt, and captains over all of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hardened the heart of Pharaoh king of Egypt, and he pursued after the children of Israel, for the children of Israel went out with an high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Egyptians pursued after them, all the horses and chariots of Pharaoh, and his horsemen, and his army, and overtook them encamping by the sea, beside Pi-hahiroth, before Baal-zeph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Pharaoh drew nigh, the children of Israel lifted up their eyes, and, behold, the Egyptians marched after them; and they were sore afraid: and the children of Israel cried out un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said unto Moses, Because there were no graves in Egypt, hast thou taken us away to die in the wilderness? wherefore hast thou dealt thus with us, to bring us forth out of Egy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s not this the word that we spake unto thee in Egypt, saying, Let us alone, that we may serve the Egyptians? For it were better for us to serve the Egyptians, than that we should die in the wilder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said unto the people, Fear ye not, stand still, and see the salvation of the LORD, which he will work for you today: for the Egyptians whom ye have seen today, ye shall see them again no more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hall fight for you, and ye shall hold your pe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said unto Moses, Wherefore criest thou unto me? speak unto the children of Israel, that they go forwa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lift thou up thy rod, and stretch out thine hand over the sea, and divide it: and the children of Israel shall go into the midst of the sea on dry grou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behold, I will harden the hearts of the Egyptians, and they shall go in after them: and I will get me honour upon Pharaoh, and upon all his host, upon his chariots, and upon his horse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Egyptians shall know that I am the LORD, when I have gotten me honour upon Pharaoh, upon his chariots, and upon his horse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angel of God, which went before the camp of Israel, removed and went behind them; and the pillar of cloud removed from before them, and stood behind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between the camp of Egypt and the camp of Israel; and there was the cloud and the darkness, yet gave it light by night: and the one came not near the other all the n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Moses stretched out his hand over the sea; and the LORD caused the sea to go back by a strong east wind all the night, and made the sea dry land, and the waters were divid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children of Israel went into the midst of the sea upon the dry ground: and the waters were a wall unto them on their right hand, and on their lef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Egyptians pursued, and went in after them into the midst of the sea, all Pharaoh’s horses, his chariots, and his horse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in the morning watch, that the LORD looked forth upon the host of the Egyptians through the pillar of fire and of cloud, and discomfited the host of the Egyptia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took off their chariot wheels, that they drave them heavily: so that the Egyptians said, Let us flee from the face of Israel; for the LORD fighteth for them against the Egypti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ORD said unto Moses, Stretch out thine hand over the sea, that the waters may come again upon the Egyptians, upon their chariots, and upon their horse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oses stretched forth his hand over the sea, and the sea returned to its strength when the morning appeared; and the Egyptians fled against it; and the LORD overthrew the Egyptians in the midst of the se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waters returned, and covered the chariots, and the horsemen, even all the host of Pharaoh that went in after them into the sea; there remained not so much as one of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 children of Israel walked upon dry land in the midst of the sea; and the waters were a wall unto them on their right hand, and on their lef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us the LORD saved Israel that day out of the hand of the Egyptians; and Israel saw the Egyptians dead upon the sea sho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srael saw the great work which the LORD did upon the Egyptians, and the people feared the LORD: and they believed in the LORD, and in his servant Mos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2026-10-12T05:46:01Z</dcterms:created>
  <dcterms:modified xsi:type="dcterms:W3CDTF">2026-10-12T05:46:01Z</dcterms:modified>
  <dc:title>Bible.com.au: EXODUS 14:1-31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