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1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13: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anctify unto me all the firstborn, whatsoever openeth the womb among the children of Israel, both of man and of beast: it is min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Moses said unto the people, Remember this day, in which ye came out from Egypt, out of the house of bondage; for by strength of hand the LORD brought you out from this place: there shall no leavened bread be eate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is day ye go forth in the month Abib.]]></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t shall be when the LORD shall bring thee into the land of the Canaanite, and the Hittite, and the Amorite, and the Hivite, and the Jebusite, which he sware unto thy fathers to give thee, a land flowing with milk and honey, that thou shalt keep this service in this mon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even days thou shalt eat unleavened bread, and in the seventh day shall be a feast to the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Unleavened bread shall be eaten throughout the seven days; and there shall no leavened bread be seen with thee, neither shall there be leaven seen with thee, in all thy border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ou shalt tell thy son in that day, saying, It is because of that which the LORD did for me when I came forth out of Egyp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t shall be for a sign unto thee upon thine hand, and for a memorial between thine eyes, that the law of the LORD may be in thy mouth: for with a strong hand hath the LORD brought thee out of Egyp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ou shalt therefore keep this ordinance in its season from year to yea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t shall be when the LORD shall bring thee into the land of the Canaanite, as he sware unto thee and to thy fathers, and shall give it the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at thou shalt set apart unto the LORD all that openeth the womb, and every firstling which thou hast that cometh of a beast; the males shall be the LORD’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every firstling of an ass thou shalt redeem with a lamb; and if thou wilt not redeem it, then thou shalt break its neck: and all the firstborn of man among thy sons shalt thou rede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t shall be when thy son asketh thee in time to come, saying, What is this? that thou shalt say unto him, By strength of hand the LORD brought us out from Egypt, from the house of bondag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t came to pass, when Pharaoh would hardly let us go, that the LORD slew all the firstborn in the land of Egypt, both the firstborn of man, and the firstborn of beast: therefore I sacrifice to the LORD all that openeth the womb, being males; but all the firstborn of my sons I rede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t shall be for a sign upon thine hand, and for frontlets between thine eyes: for by strength of hand the LORD brought us forth out of Egyp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t came to pass, when Pharaoh had let the people go, that God led them not by the way of the land of the Philistines, although that was near; for God said, Lest peradventure the people repent when they see war, and they return to Egyp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God led the people about, by the way of the wilderness by the Red Sea: and the children of Israel went up armed out of the land of Egyp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Moses took the bones of Joseph with him: for he had straitly sworn the children of Israel, saying, God will surely visit you; and ye shall carry up my bones away hence with yo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y took their journey from Succoth, and encamped in Etham, in the edge of the wildernes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LORD went before them by day in a pillar of cloud, to lead them the way; and by night in a pillar of fire, to give them light; that they might go by day and by nigh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pillar of cloud by day, and the pillar of fire by night, departed not from before the peopl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
  <a:themeElements>
    <a:clrScheme name="Theme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2026-10-12T05:45:37Z</dcterms:created>
  <dcterms:modified xsi:type="dcterms:W3CDTF">2026-10-12T05:45:37Z</dcterms:modified>
  <dc:title>Bible.com.au: EXODUS 13:1-22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