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2: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at not of it raw, nor sodden at all with water, but roast with fire; its head with its legs and with the inwards thereo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ye shall let nothing of it remain until the morning; but that which remaineth of it until the morning ye shall burn with fi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us shall ye eat it; with your loins girded, your shoes on your feet, and your staff in your hand: and ye shall eat it in haste: it is the LORD’S passov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I will go through the land of Egypt in that night, and will smite all the firstborn in the land of Egypt, both man and beast; and against all the gods of Egypt I will execute judgments: I am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blood shall be to you for a token upon the houses where ye are: and when I see the blood, I will pass over you, and there shall no plague be upon you to destroy you, when I smite the land of Egyp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is day shall be unto you for a memorial, and ye shall keep it a feast to the LORD: throughout your generations ye shall keep it a feast by an ordinance for e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even days shall ye eat unleavened bread; even the first day ye shall put away leaven out of your houses: for whosoever eateth leavened bread from the first day until the seventh day, that soul shall be cut off from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n the first day there shall be to you an holy convocation, and in the seventh day an holy convocation; no manner of work shall be done in them, save that which every man must eat, that only may be done of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ye shall observe the feast of unleavened bread; for in this selfsame day have I brought your hosts out of the land of Egypt: therefore shall ye observe this day throughout your generations by an ordinance for ev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the first month, on the fourteenth day of the month at even, ye shall eat unleavened bread, until the one and twentieth day of the month at ev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and Aaron in the land of Egypt,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even days shall there be no leaven found in your houses: for whosoever eateth that which is leavened, that soul shall be cut off from the congregation of Israel, whether he be a sojourner, or one that is born in the l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e shall eat nothing leavened; in all your habitations shall ye eat unleavened br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Moses called for all the elders of Israel, and said unto them, Draw out, and take you lambs according to your families, and kill the passov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ye shall take a bunch of hyssop, and dip it in the blood that is in the bason, and strike the lintel and the two side posts with the blood that is in the bason; and none of you shall go out of the door of his house until the morn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the LORD will pass through to smite the Egyptians; and when he seeth the blood upon the lintel, and on the two side posts, the LORD will pass over the door, and will not suffer the destroyer to come in unto your houses to smite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ye shall observe this thing for an ordinance to thee and to thy sons for ev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t shall come to pass, when ye be come to the land which the LORD will give you, according as he hath promised, that ye shall keep this servi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t shall come to pass, when your children shall say unto you, What mean ye by this servi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at ye shall say, It is the sacrifice of the LORD’S passover, who passed over the houses of the children of Israel in Egypt, when he smote the Egyptians, and delivered our houses. And the people bowed the head and worshipp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children of Israel went and did so; as the LORD had commanded Moses and Aaron, so did the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month shall be unto you the beginning of months: it shall be the first month of the year to yo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came to pass at midnight, that the LORD smote all the firstborn in the land of Egypt, from the firstborn of Pharaoh that sat on his throne unto the firstborn of the captive that was in the dungeon; and all the firstborn of catt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Pharaoh rose up in the night, he, and all his servants, and all the Egyptians; and there was a great cry in Egypt; for there was not a house where there was not one dea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called for Moses and Aaron by night, and said, Rise up, get you forth from among my people, both ye and the children of Israel; and go, serve the LORD, as ye have sai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ake both your flocks and your herds, as ye have said, and be gone; and bless me also.]]></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Egyptians were urgent upon the people, to send them out of the land in haste; for they said, We be all dead m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people took their dough before it was leavened, their kneadingtroughs being bound up in their clothes upon their shoulde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children of Israel did according to the word of Moses; and they asked of the Egyptians jewels of silver, and jewels of gold, and raimen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LORD gave the people favour in the sight of the Egyptians, so that they let them have what they asked. And they spoiled the Egyptian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children of Israel journeyed from Rameses to Succoth, about six hundred thousand on foot that were men, beside childre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a mixed multitude went up also with them; and flocks, and herds, even very much catt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peak ye unto all the congregation of Israel, saying, In the tenth day of this month they shall take to them every man a lamb, according to their fathers’ houses, a lamb for an househol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y baked unleavened cakes of the dough which they brought forth out of Egypt, for it was not leavened; because they were thrust out of Egypt, and could not tarry, neither had they prepared for themselves any victua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Now the sojourning of the children of Israel, which they sojourned in Egypt, was four hundred and thirty year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it came to pass at the end of four hundred and thirty years, even the selfsame day it came to pass, that all the hosts of the LORD went out from the land of Egyp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t is a night to be much observed unto the LORD for bringing them out from the land of Egypt: this is that night of the LORD, to be much observed of all the children of Israel throughout their generation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 LORD said unto Moses and Aaron, This is the ordinance of the passover: there shall no alien eat thereof:]]></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t every man’s servant that is bought for money, when thou hast circumcised him, then shall he eat thereof.]]></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 sojourner and an hired servant shall not eat thereof.]]></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In one house shall it be eaten; thou shalt not carry forth aught of the flesh abroad out of the house; neither shall ye break a bone thereof.]]></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ll the congregation of Israel shall keep i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when a stranger shall sojourn with thee, and will keep the passover to the LORD, let all his males be circumcised, and then let him come near and keep it; and he shall be as one that is born in the land: but no uncircumcised person shall eat thereof.]]></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f the household be too little for a lamb, then shall he and his neighbour next unto his house take one according to the number of the souls; according to every man’s eating ye shall make your count for the lamb.]]></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One law shall be to him that is homeborn, and unto the stranger that sojourneth among you.]]></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us did all the children of Israel; as the LORD commanded Moses and Aaron, so did they.]]></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it came to pass the selfsame day, that the LORD did bring the children of Israel out of the land of Egypt by their host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r lamb shall be without blemish, a male of the first year: ye shall take it from the sheep, or from the goa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ye shall keep it up until the fourteenth day of the same month: and the whole assembly of the congregation of Israel shall kill it at ev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hall take of the blood, and put it on the two side posts and on the lintel, upon the houses wherein they shall eat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shall eat the flesh in that night, roast with fire, and unleavened bread; with bitter herbs they shall eat it.]]></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2026-05-30T08:19:01Z</dcterms:created>
  <dcterms:modified xsi:type="dcterms:W3CDTF">2026-05-30T08:19:01Z</dcterms:modified>
  <dc:title>Bible.com.au: EXODUS 12:1-51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