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aid unto Moses, Pharaoh will not hearken unto you: that my wonders may be multiplied in the land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did all these wonders before Pharaoh: and the LORD hardened Pharaoh’s heart, and he did not let the children of Israel go out of his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Yet one plague more will I bring upon Pharaoh, and upon Egypt; afterwards he will let you go hence: when he shall let you go, he shall surely thrust you out hence altoge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now in the ears of the people, and let them ask every man of his neighbour, and every woman of her neighbour, jewels of silver, and jewels of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gave the people favour in the sight of the Egyptians. Moreover the man Moses was very great in the land of Egypt, in the sight of Pharaoh’s servants, and in the sight of the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said, Thus saith the LORD, About midnight will I go out into the midst of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firstborn in the land of Egypt shall die, from the firstborn of Pharaoh that sitteth upon his throne, even unto the firstborn of the maidservant that is behind the mill; and all the firstborn of catt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re shall be a great cry throughout all the land of Egypt, such as there hath been none like it, nor shall be like it any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against any of the children of Israel shall not a dog move his tongue, against man or beast: that ye may know how that the LORD doth put a difference between the Egyptians and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ll these thy servants shall come down unto me, and bow down themselves unto me, saying, Get thee out, and all the people that follow thee: and after that I will go out. And he went out from Pharaoh in hot anger.]]></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2026-06-19T22:41:53Z</dcterms:created>
  <dcterms:modified xsi:type="dcterms:W3CDTF">2026-06-19T22:41:53Z</dcterms:modified>
  <dc:title>Bible.com.au: EXODUS 11:1-10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